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EBC7-5A62-432A-810C-9760C4194654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E6E54-50A2-4A2F-80EB-F93B2ABDD1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1763688" y="1772816"/>
            <a:ext cx="6408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Представление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предметно-развивающей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среды группы: «Ромашки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483768" y="332656"/>
            <a:ext cx="41408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Уголок безопасности</a:t>
            </a:r>
            <a:r>
              <a:rPr lang="ru-RU" sz="900" dirty="0">
                <a:solidFill>
                  <a:srgbClr val="222222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328498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FF"/>
                </a:solidFill>
              </a:rPr>
              <a:t>Есть в группе нашей уголок,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Который в жизни нам помог!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Он очень-очень дорог нам.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И успокоил пап и мам!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На стенде есть журналы, книги,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Картинки, схемы и альбом,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Где все дороги и тропинки,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Которыми домой идем!</a:t>
            </a:r>
          </a:p>
        </p:txBody>
      </p:sp>
      <p:pic>
        <p:nvPicPr>
          <p:cNvPr id="7170" name="Picture 2" descr="C:\Users\nix\Desktop\100_3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80728"/>
            <a:ext cx="4049833" cy="54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55776" y="332656"/>
            <a:ext cx="39212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Наша игровая зона.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25702" y="2924944"/>
            <a:ext cx="36182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Дети все сидят в рядок,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Здесь прекрасный уголок.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Завтрак и обед вари,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Да, посуду убери!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Хочешь, ты бельё погладь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Иль уложи дочурку спать,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А, хочешь -их за стол сажай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крепким чаем угощай!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nix\Desktop\100_57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5225611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260648"/>
            <a:ext cx="6598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Уголок по устному народному творчеству.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364088" y="3717032"/>
            <a:ext cx="3602269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Вот народный уголок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Здесь работа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полный ход,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Как задумку завершим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гости всех Вас пригласим.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nix\Desktop\100_3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4104456" cy="518536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63688" y="404664"/>
            <a:ext cx="58043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Наша выставка «Осенняя фантазия»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8194" name="Picture 2" descr="C:\Users\nix\Desktop\100_3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4321138" cy="3240360"/>
          </a:xfrm>
          <a:prstGeom prst="rect">
            <a:avLst/>
          </a:prstGeom>
          <a:noFill/>
        </p:spPr>
      </p:pic>
      <p:pic>
        <p:nvPicPr>
          <p:cNvPr id="8195" name="Picture 3" descr="C:\Users\nix\Desktop\100_3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9948" y="3429000"/>
            <a:ext cx="4147170" cy="310990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627784" y="188640"/>
            <a:ext cx="39853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Группу всю мы показали,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 себе всё рассказали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Вас в гости снова будем ждать,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Нам есть ещё, что показать.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nix\Desktop\100_5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484784"/>
            <a:ext cx="6613525" cy="496093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Проходи, честной народ!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Группа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“</a:t>
            </a: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Ромашки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”</a:t>
            </a: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вас в гости зовёт!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Приглашаем мы Вас к нам,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Интересным уголкам!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Где живут одни детишки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девчонки, и мальчишки.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Педагоги тоже есть,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Их на пальцах можно счесть.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Коллектив у нас хорош,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Дружней группы не найдешь!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старались, не ленились,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Ночи напролет трудились.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Группу нашу украшали,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Уголки здесь наряжали.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Чтобы жили здесь детишки </a:t>
            </a:r>
            <a:r>
              <a:rPr lang="ru-RU" dirty="0" smtClean="0">
                <a:solidFill>
                  <a:srgbClr val="0000FF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Умненькие ребятишки.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Чтоб уютно было в ней,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Чтобы приглашать гостей.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 путь-дорогу приглашаем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Вам друзья мы обещаем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Группу нашу показать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FF"/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в игрушки поиграть.</a:t>
            </a:r>
            <a:endParaRPr lang="ru-RU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739607" y="515670"/>
            <a:ext cx="36647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Уголок дежурства.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00192" y="2420888"/>
            <a:ext cx="4158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FF"/>
                </a:solidFill>
              </a:rPr>
              <a:t>Мы сегодня в сад пришли,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В уголок дежурств зашли.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Посмотрели кто дежурит,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Для себя решили мы: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Кто цветы сейчас польёт,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Кто посуду соберёт,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Кто поможет на занятьях,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Кто игрушки уберёт.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Мы дежурили, устали,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Все игрушки мы убрали,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И посуду мы собрали.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Мы полить цветы успели,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На занятьях помогли, </a:t>
            </a:r>
            <a:br>
              <a:rPr lang="ru-RU" dirty="0">
                <a:solidFill>
                  <a:srgbClr val="0000FF"/>
                </a:solidFill>
              </a:rPr>
            </a:br>
            <a:r>
              <a:rPr lang="ru-RU" dirty="0">
                <a:solidFill>
                  <a:srgbClr val="0000FF"/>
                </a:solidFill>
              </a:rPr>
              <a:t>А потом играть пошли.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nix\Desktop\100_57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2646717" cy="3528392"/>
          </a:xfrm>
          <a:prstGeom prst="rect">
            <a:avLst/>
          </a:prstGeom>
          <a:noFill/>
        </p:spPr>
      </p:pic>
      <p:pic>
        <p:nvPicPr>
          <p:cNvPr id="5122" name="Picture 2" descr="C:\Users\nix\Desktop\100_30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2966715" cy="395622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46532" y="299646"/>
            <a:ext cx="2250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Уголок изо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76256" y="-891480"/>
            <a:ext cx="2018501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2A2A2A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900" dirty="0">
              <a:solidFill>
                <a:srgbClr val="2A2A2A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в десять лет, и в семь, и в пять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Все дети любят рисовать.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каждый смело нарисует Всё,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что его интересует.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Всё вызывает интерес: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Далёкий космос, ближний лес,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Цветы, машины, сказки, пляски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…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Всё нарисуем!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Были б краски,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 лист бумаги на столе,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/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Да мир в семье и на Земле.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nix\Desktop\100_3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969877" cy="3960440"/>
          </a:xfrm>
          <a:prstGeom prst="rect">
            <a:avLst/>
          </a:prstGeom>
          <a:noFill/>
        </p:spPr>
      </p:pic>
      <p:pic>
        <p:nvPicPr>
          <p:cNvPr id="6147" name="Picture 3" descr="C:\Users\nix\Desktop\100_3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3789040"/>
            <a:ext cx="3288395" cy="246592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816" y="332656"/>
            <a:ext cx="3337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Уголок природы.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59832" y="1772816"/>
            <a:ext cx="72728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Здесь зелёные ладошки,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Протянули к нам цветы,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Мы их дружно поливаем,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Посмотрите, хороши!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nix\Desktop\100_57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908720"/>
            <a:ext cx="3647823" cy="2736304"/>
          </a:xfrm>
          <a:prstGeom prst="rect">
            <a:avLst/>
          </a:prstGeom>
          <a:noFill/>
        </p:spPr>
      </p:pic>
      <p:pic>
        <p:nvPicPr>
          <p:cNvPr id="4098" name="Picture 2" descr="C:\Users\nix\Desktop\100_3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645024"/>
            <a:ext cx="3816424" cy="286188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63888" y="332656"/>
            <a:ext cx="2662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0000FF"/>
                </a:solidFill>
              </a:rPr>
              <a:t>Наша больница.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148064" y="980728"/>
            <a:ext cx="3062057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Айболит лечил мартышек,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Пилюлькин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/>
                <a:ea typeface="Calibri" pitchFamily="34" charset="0"/>
                <a:cs typeface="Tahoma" pitchFamily="34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коротышек!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Мы же лечим всех подряд-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Бегемотиков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бельчат,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Крокодилов и волчат,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И лисят и поросят,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Кукол, рыбок, зайчиков,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Девочек и мальчиков!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2A2A2A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nix\Desktop\100_30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3552935" cy="2664296"/>
          </a:xfrm>
          <a:prstGeom prst="rect">
            <a:avLst/>
          </a:prstGeom>
          <a:noFill/>
        </p:spPr>
      </p:pic>
      <p:pic>
        <p:nvPicPr>
          <p:cNvPr id="3075" name="Picture 3" descr="C:\Users\nix\Desktop\100_3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717032"/>
            <a:ext cx="3600400" cy="269989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75856" y="332656"/>
            <a:ext cx="288643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</a:rPr>
              <a:t>Парикмахерская.</a:t>
            </a:r>
          </a:p>
          <a:p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580112" y="980728"/>
            <a:ext cx="32476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Парикмахерской у нас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Есть весь нужный инструмент,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Тут Вам сделают причёски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Покороче, подлинней,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очень постараться,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Сможем так подстричь, завить,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принцессу с замарашкой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Принц не сможет различить!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nix\Desktop\100_3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2969878" cy="3960440"/>
          </a:xfrm>
          <a:prstGeom prst="rect">
            <a:avLst/>
          </a:prstGeom>
          <a:noFill/>
        </p:spPr>
      </p:pic>
      <p:pic>
        <p:nvPicPr>
          <p:cNvPr id="2051" name="Picture 3" descr="C:\Users\nix\Desktop\100_30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861048"/>
            <a:ext cx="3528392" cy="26458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15816" y="188640"/>
            <a:ext cx="3345788" cy="9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Книжный уголок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44008" y="3501008"/>
            <a:ext cx="43212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полке книг у нас не счесть,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Разных народов сказки есть.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 воспитатель их читает,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Каждый из нас себя героем представляет.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nix\Desktop\100_57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24744"/>
            <a:ext cx="3888432" cy="51837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nix\Desktop\pr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3728" y="332656"/>
            <a:ext cx="48606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Патриотический уголок.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580112" y="4077072"/>
            <a:ext cx="34002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стене висит портрет,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На нём России президент,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Я тоже родину люблю 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И президентом стать хочу.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nix\Desktop\100_5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052736"/>
            <a:ext cx="4176464" cy="556772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214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nix</dc:creator>
  <cp:lastModifiedBy>user</cp:lastModifiedBy>
  <cp:revision>14</cp:revision>
  <dcterms:created xsi:type="dcterms:W3CDTF">2015-11-02T13:06:10Z</dcterms:created>
  <dcterms:modified xsi:type="dcterms:W3CDTF">2016-04-03T14:17:19Z</dcterms:modified>
</cp:coreProperties>
</file>