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4" r:id="rId3"/>
    <p:sldId id="257" r:id="rId4"/>
    <p:sldId id="258" r:id="rId5"/>
    <p:sldId id="325" r:id="rId6"/>
    <p:sldId id="260" r:id="rId7"/>
    <p:sldId id="261" r:id="rId8"/>
    <p:sldId id="318" r:id="rId9"/>
    <p:sldId id="307" r:id="rId10"/>
    <p:sldId id="270" r:id="rId11"/>
    <p:sldId id="323" r:id="rId12"/>
    <p:sldId id="266" r:id="rId13"/>
    <p:sldId id="267" r:id="rId14"/>
    <p:sldId id="269" r:id="rId15"/>
    <p:sldId id="308" r:id="rId16"/>
    <p:sldId id="271" r:id="rId17"/>
    <p:sldId id="326" r:id="rId18"/>
    <p:sldId id="327" r:id="rId19"/>
    <p:sldId id="328" r:id="rId20"/>
    <p:sldId id="329" r:id="rId21"/>
    <p:sldId id="296" r:id="rId22"/>
    <p:sldId id="301" r:id="rId23"/>
    <p:sldId id="309" r:id="rId24"/>
    <p:sldId id="284" r:id="rId25"/>
    <p:sldId id="292" r:id="rId26"/>
    <p:sldId id="310" r:id="rId27"/>
    <p:sldId id="311" r:id="rId28"/>
    <p:sldId id="313" r:id="rId29"/>
    <p:sldId id="315" r:id="rId30"/>
    <p:sldId id="321" r:id="rId31"/>
    <p:sldId id="320" r:id="rId32"/>
    <p:sldId id="302" r:id="rId33"/>
    <p:sldId id="288" r:id="rId34"/>
    <p:sldId id="291" r:id="rId35"/>
    <p:sldId id="285" r:id="rId36"/>
    <p:sldId id="286" r:id="rId37"/>
    <p:sldId id="283" r:id="rId38"/>
    <p:sldId id="290" r:id="rId39"/>
    <p:sldId id="316" r:id="rId40"/>
    <p:sldId id="324" r:id="rId41"/>
    <p:sldId id="312" r:id="rId42"/>
    <p:sldId id="30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6F5F-481D-4537-B6FE-AA2A3AE50A3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AD86F-01F3-41EC-A84A-A40B0BE5DA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6F5F-481D-4537-B6FE-AA2A3AE50A3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D86F-01F3-41EC-A84A-A40B0BE5D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6F5F-481D-4537-B6FE-AA2A3AE50A3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D86F-01F3-41EC-A84A-A40B0BE5D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A96F5F-481D-4537-B6FE-AA2A3AE50A3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F2AD86F-01F3-41EC-A84A-A40B0BE5DA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6F5F-481D-4537-B6FE-AA2A3AE50A3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D86F-01F3-41EC-A84A-A40B0BE5DA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6F5F-481D-4537-B6FE-AA2A3AE50A3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D86F-01F3-41EC-A84A-A40B0BE5DA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D86F-01F3-41EC-A84A-A40B0BE5DA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6F5F-481D-4537-B6FE-AA2A3AE50A3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6F5F-481D-4537-B6FE-AA2A3AE50A3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D86F-01F3-41EC-A84A-A40B0BE5DA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6F5F-481D-4537-B6FE-AA2A3AE50A3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D86F-01F3-41EC-A84A-A40B0BE5D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A96F5F-481D-4537-B6FE-AA2A3AE50A3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2AD86F-01F3-41EC-A84A-A40B0BE5DA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6F5F-481D-4537-B6FE-AA2A3AE50A3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AD86F-01F3-41EC-A84A-A40B0BE5DA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A96F5F-481D-4537-B6FE-AA2A3AE50A38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F2AD86F-01F3-41EC-A84A-A40B0BE5DA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4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1.gstatic.com/images?q=tbn:ANd9GcQSogAjRvSGjL5f3ZoogzY-qsgCQvpGdr5IXdwpuBVFLpbaqqR5"/>
          <p:cNvPicPr/>
          <p:nvPr/>
        </p:nvPicPr>
        <p:blipFill>
          <a:blip r:embed="rId2" cstate="print"/>
          <a:srcRect l="2343" t="2083" r="3125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ена\Pictures\monument_01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714356"/>
            <a:ext cx="4318626" cy="5522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гена\Pictures\5c5a118513b942ba7003d974ae0898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857232"/>
            <a:ext cx="2703895" cy="5319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1.gstatic.com/images?q=tbn:ANd9GcQQyId66hO8zdAaLKYr6S1LTczj4vy46QwOKzcMDN-y5CaWFdn-v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7200800" cy="4896544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0.gstatic.com/images?q=tbn:ANd9GcS5QBIPvAXMZE44FRUrFudohucSuwQlAjyGsRIO76N6GF_Z46nJ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6912768" cy="4392488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3.gstatic.com/images?q=tbn:ANd9GcQZP6dN8LJJ8hA8BNU_8Cc7SFsreF0eW_E2lZY-soRCzpPpUdpu3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6192688" cy="4104456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ена\Pictures\iskhoserp5m-905oem0dni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939581"/>
            <a:ext cx="7245433" cy="5009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vector-images.com/70/verhneketskii_rayon_co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5760640" cy="4896543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ена\Pictures\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6672"/>
            <a:ext cx="2162175" cy="3300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 descr="C:\Users\гена\Pictures\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5870302" cy="4396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8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Наши рыбаки.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ена\Pictures\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28"/>
            <a:ext cx="324036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гена\Pictures\image-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357694"/>
            <a:ext cx="6191250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гена\Pictures\Perch_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14290"/>
            <a:ext cx="3228219" cy="1753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гена\Pictures\imgpreviewF1VDLKQ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357430"/>
            <a:ext cx="316835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ена\Pictures\159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785794"/>
            <a:ext cx="5253057" cy="5584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ена\Pictures\1251351940_281027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764704"/>
            <a:ext cx="5956920" cy="5465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ена\Pictures\braun-medve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7014103" cy="4761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ена\Pictures\РљРѕРјР°СЂ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43050"/>
            <a:ext cx="626469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гена\Pictures\Perch_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57232"/>
            <a:ext cx="7500990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1.liveinternet.ru/images/attach/c/4/80/831/8083131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71546"/>
            <a:ext cx="6429421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ена\Pictures\0_968bf_6f72ced0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2656"/>
            <a:ext cx="5715000" cy="63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s5459.userapi.com/u51816796/139301226/x_772413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643314"/>
            <a:ext cx="2520280" cy="2913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8" name="Picture 4" descr="http://img1.liveinternet.ru/images/attach/c/7/94/957/94957297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57166"/>
            <a:ext cx="2708300" cy="3399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70" name="Picture 6" descr="http://img1.liveinternet.ru/images/attach/c/4/80/831/8083131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500570"/>
            <a:ext cx="302433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72" name="Picture 8" descr="http://desktop.kazansoft.ru/bigimages/animals/misc/img-7d9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8604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2.gstatic.com/images?q=tbn:ANd9GcQVHjgL349Zvvgb5l28kPbU8klnEFRiho4rfrBeze41SyvpiXn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3240360" cy="2232248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http://www.treefolium.ru/articles/el/img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20688"/>
            <a:ext cx="2880320" cy="252028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https://encrypted-tbn0.gstatic.com/images?q=tbn:ANd9GcS0Y4ve5t91GUGGYor5957g3ZBtH4UrRZ9Eydq3nnwSIXgqcxs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17032"/>
            <a:ext cx="3384376" cy="2304256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https://encrypted-tbn3.gstatic.com/images?q=tbn:ANd9GcQ-zebbLGWQ3J9xGRxf7CI2GeCPwoo8jt7p3Q83n3u7UwuwqBZdX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717032"/>
            <a:ext cx="3168352" cy="2376264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ена\Pictures\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0" y="1301750"/>
            <a:ext cx="6350000" cy="425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ена\Pictures\youloveit_ru_dasha_puteshestvennica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714488"/>
            <a:ext cx="39624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До встречи!!!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yourfootball.ru/files/images/shop/big/62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712" y="1285875"/>
            <a:ext cx="5362575" cy="428625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17.privet.ru/lr/09166d59b13caaa663bc80b4e473ac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333750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гена\Pictures\flag_wms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48680"/>
            <a:ext cx="3524448" cy="2643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http://img.narodna.pravda.com.ua/images/doc/b/5/b5427-48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14752"/>
            <a:ext cx="4286250" cy="2676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1" name="Picture 7" descr="http://static.newsland.com/news_images/492/big_4926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071942"/>
            <a:ext cx="2881316" cy="2290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ена\Pictures\i-sl-mif-03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8128000" cy="5346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316</TotalTime>
  <Words>6</Words>
  <Application>Microsoft Office PowerPoint</Application>
  <PresentationFormat>Экран (4:3)</PresentationFormat>
  <Paragraphs>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Наши рыбаки.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До встречи!!!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ФЫВ</dc:creator>
  <cp:lastModifiedBy>роды</cp:lastModifiedBy>
  <cp:revision>41</cp:revision>
  <dcterms:created xsi:type="dcterms:W3CDTF">2014-04-28T01:39:37Z</dcterms:created>
  <dcterms:modified xsi:type="dcterms:W3CDTF">2014-08-31T11:20:07Z</dcterms:modified>
</cp:coreProperties>
</file>