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A02FC-BA28-4B85-A25B-DF0AD7D95C56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DF21-3A71-4FCF-98D5-13B060878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FFFF00"/>
                </a:solidFill>
              </a:rPr>
              <a:t>Система духовно – нравственного воспитания включает следующие направления:</a:t>
            </a:r>
            <a:br>
              <a:rPr lang="ru-RU" sz="1800" b="1" i="1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формирование потребности в здоровом образе жизни;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формирование духовности  дошкольников через отношение к литературе, средствам массовой информации;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эстетическое развитие детей;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сотрудничество семьи и ДОУ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обращение к духовно – нравственным традициям  и ценностям своего народа. </a:t>
            </a:r>
            <a:br>
              <a:rPr lang="ru-RU" sz="1800" b="1" dirty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В кресло сесть , пристегнуться </a:t>
            </a:r>
            <a:r>
              <a:rPr lang="en-US" b="1" i="1" dirty="0" smtClean="0">
                <a:solidFill>
                  <a:srgbClr val="FFFF00"/>
                </a:solidFill>
              </a:rPr>
              <a:t/>
            </a:r>
            <a:br>
              <a:rPr lang="en-US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и быстрее всех вернуться!</a:t>
            </a:r>
            <a:endParaRPr lang="ru-RU" dirty="0"/>
          </a:p>
        </p:txBody>
      </p:sp>
      <p:pic>
        <p:nvPicPr>
          <p:cNvPr id="3" name="Picture 2" descr="F:\фото будз\DSCN0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429520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Пока светофор мы собираем,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правила движения вспоминаем!</a:t>
            </a:r>
            <a:endParaRPr lang="ru-RU" dirty="0"/>
          </a:p>
        </p:txBody>
      </p:sp>
      <p:pic>
        <p:nvPicPr>
          <p:cNvPr id="3" name="Picture 2" descr="F:\фото будз\DSCN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215206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Дружно встанем в хоровод,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праздник «Святки» к нам идёт.</a:t>
            </a:r>
            <a:endParaRPr lang="ru-RU" dirty="0"/>
          </a:p>
        </p:txBody>
      </p:sp>
      <p:pic>
        <p:nvPicPr>
          <p:cNvPr id="3" name="Picture 2" descr="F:\фото будз\DSCN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43834" cy="5072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102NIKON\DSCN0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25056" cy="519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102NIKON\DSCN0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925056" cy="5193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ГЕРОЕВ ВОЙНЫ ПОЧТИЛИ– К ПАМЯТНИКУ СХОДИЛИ!</a:t>
            </a:r>
            <a:endParaRPr lang="ru-RU" dirty="0"/>
          </a:p>
        </p:txBody>
      </p:sp>
      <p:pic>
        <p:nvPicPr>
          <p:cNvPr id="3" name="Picture 2" descr="C:\Users\гена\Desktop\ФОТО\P1010246.JPG"/>
          <p:cNvPicPr>
            <a:picLocks noChangeAspect="1" noChangeArrowheads="1"/>
          </p:cNvPicPr>
          <p:nvPr/>
        </p:nvPicPr>
        <p:blipFill>
          <a:blip r:embed="rId2" cstate="print"/>
          <a:srcRect b="11181"/>
          <a:stretch>
            <a:fillRect/>
          </a:stretch>
        </p:blipFill>
        <p:spPr bwMode="auto">
          <a:xfrm>
            <a:off x="1357290" y="1857364"/>
            <a:ext cx="6034617" cy="401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ЦЕРКВИ МЫ БЫЛИ, В КОЛОКОЛА ЗВОНИЛИ!</a:t>
            </a:r>
            <a:endParaRPr lang="ru-RU" dirty="0"/>
          </a:p>
        </p:txBody>
      </p:sp>
      <p:pic>
        <p:nvPicPr>
          <p:cNvPr id="3" name="Picture 2" descr="C:\Users\гена\Desktop\ФОТО\P101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46449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гена\Desktop\ФОТО\P101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60851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КРАЙ РОДНОЙ ИЗУЧАЕМ , ВСЁ О РЫБАХ И ЖИВОТНЫХ УЗНАЕМ</a:t>
            </a:r>
            <a:r>
              <a:rPr lang="ru-RU" sz="3600" b="1" i="1" dirty="0" smtClean="0">
                <a:solidFill>
                  <a:srgbClr val="FFFF00"/>
                </a:solidFill>
              </a:rPr>
              <a:t>!</a:t>
            </a:r>
            <a:endParaRPr lang="ru-RU" sz="3600" dirty="0"/>
          </a:p>
        </p:txBody>
      </p:sp>
      <p:pic>
        <p:nvPicPr>
          <p:cNvPr id="3" name="Picture 2" descr="C:\Users\гена\Desktop\ФОТО\P1010327.JPG"/>
          <p:cNvPicPr>
            <a:picLocks noChangeAspect="1" noChangeArrowheads="1"/>
          </p:cNvPicPr>
          <p:nvPr/>
        </p:nvPicPr>
        <p:blipFill>
          <a:blip r:embed="rId2" cstate="print"/>
          <a:srcRect b="10821"/>
          <a:stretch>
            <a:fillRect/>
          </a:stretch>
        </p:blipFill>
        <p:spPr bwMode="auto">
          <a:xfrm>
            <a:off x="4427984" y="3717032"/>
            <a:ext cx="430642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гена\Desktop\ФОТО\P1010338.JPG"/>
          <p:cNvPicPr>
            <a:picLocks noChangeAspect="1" noChangeArrowheads="1"/>
          </p:cNvPicPr>
          <p:nvPr/>
        </p:nvPicPr>
        <p:blipFill>
          <a:blip r:embed="rId3" cstate="print"/>
          <a:srcRect b="11795"/>
          <a:stretch>
            <a:fillRect/>
          </a:stretch>
        </p:blipFill>
        <p:spPr bwMode="auto">
          <a:xfrm>
            <a:off x="467544" y="1628800"/>
            <a:ext cx="468052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Ангел с неба к нам спустился 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Он сказал: « Христос родился!»</a:t>
            </a:r>
            <a:endParaRPr lang="ru-RU" dirty="0"/>
          </a:p>
        </p:txBody>
      </p:sp>
      <p:pic>
        <p:nvPicPr>
          <p:cNvPr id="3" name="Picture 2" descr="F:\фото будз\DSCN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572396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 мамой мы для вас приготовили рассказ!</a:t>
            </a:r>
            <a:endParaRPr lang="ru-RU" dirty="0"/>
          </a:p>
        </p:txBody>
      </p:sp>
      <p:pic>
        <p:nvPicPr>
          <p:cNvPr id="3" name="Picture 2" descr="F:\народная игрушка\DSCN2851.JPG"/>
          <p:cNvPicPr>
            <a:picLocks noChangeAspect="1" noChangeArrowheads="1"/>
          </p:cNvPicPr>
          <p:nvPr/>
        </p:nvPicPr>
        <p:blipFill>
          <a:blip r:embed="rId2" cstate="print"/>
          <a:srcRect b="13428"/>
          <a:stretch>
            <a:fillRect/>
          </a:stretch>
        </p:blipFill>
        <p:spPr bwMode="auto">
          <a:xfrm>
            <a:off x="1071538" y="1857364"/>
            <a:ext cx="7215206" cy="401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Сказку с мамой сочинили.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Всех ребяток удивили!</a:t>
            </a:r>
            <a:endParaRPr lang="ru-RU" dirty="0"/>
          </a:p>
        </p:txBody>
      </p:sp>
      <p:pic>
        <p:nvPicPr>
          <p:cNvPr id="3" name="Picture 2" descr="F:\народная игрушка\DSCN2859.JPG"/>
          <p:cNvPicPr>
            <a:picLocks noChangeAspect="1" noChangeArrowheads="1"/>
          </p:cNvPicPr>
          <p:nvPr/>
        </p:nvPicPr>
        <p:blipFill>
          <a:blip r:embed="rId2" cstate="print"/>
          <a:srcRect b="13016"/>
          <a:stretch>
            <a:fillRect/>
          </a:stretch>
        </p:blipFill>
        <p:spPr bwMode="auto">
          <a:xfrm>
            <a:off x="1285852" y="1785926"/>
            <a:ext cx="6643702" cy="416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И станцуем и споём, 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очень весело живём!!!</a:t>
            </a:r>
            <a:endParaRPr lang="ru-RU" dirty="0"/>
          </a:p>
        </p:txBody>
      </p:sp>
      <p:pic>
        <p:nvPicPr>
          <p:cNvPr id="3" name="Picture 2" descr="F:\ещё фото\DSCN2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215206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Праздник хороший мы провели.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Устали ,присели и дети пришли!</a:t>
            </a:r>
            <a:endParaRPr lang="ru-RU" dirty="0"/>
          </a:p>
        </p:txBody>
      </p:sp>
      <p:pic>
        <p:nvPicPr>
          <p:cNvPr id="3" name="Picture 2" descr="F:\ещё фото\DSCN2907.JPG"/>
          <p:cNvPicPr>
            <a:picLocks noChangeAspect="1" noChangeArrowheads="1"/>
          </p:cNvPicPr>
          <p:nvPr/>
        </p:nvPicPr>
        <p:blipFill>
          <a:blip r:embed="rId2" cstate="print"/>
          <a:srcRect b="12661"/>
          <a:stretch>
            <a:fillRect/>
          </a:stretch>
        </p:blipFill>
        <p:spPr bwMode="auto">
          <a:xfrm>
            <a:off x="928662" y="1500174"/>
            <a:ext cx="7215206" cy="4305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ещё фото\DSCN2880.JPG"/>
          <p:cNvPicPr>
            <a:picLocks noChangeAspect="1" noChangeArrowheads="1"/>
          </p:cNvPicPr>
          <p:nvPr/>
        </p:nvPicPr>
        <p:blipFill>
          <a:blip r:embed="rId2" cstate="print"/>
          <a:srcRect b="13810"/>
          <a:stretch>
            <a:fillRect/>
          </a:stretch>
        </p:blipFill>
        <p:spPr bwMode="auto">
          <a:xfrm>
            <a:off x="1043608" y="1556792"/>
            <a:ext cx="757239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F:\народная игрушка\DSCN2893.JPG"/>
          <p:cNvPicPr>
            <a:picLocks noChangeAspect="1" noChangeArrowheads="1"/>
          </p:cNvPicPr>
          <p:nvPr/>
        </p:nvPicPr>
        <p:blipFill>
          <a:blip r:embed="rId2" cstate="print"/>
          <a:srcRect b="12812"/>
          <a:stretch>
            <a:fillRect/>
          </a:stretch>
        </p:blipFill>
        <p:spPr bwMode="auto">
          <a:xfrm>
            <a:off x="1000100" y="1785926"/>
            <a:ext cx="7143800" cy="4235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Печь натоплена ,  стынут пироги.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В гости поскорее приходи!</a:t>
            </a:r>
            <a:endParaRPr lang="ru-RU" dirty="0"/>
          </a:p>
        </p:txBody>
      </p:sp>
      <p:pic>
        <p:nvPicPr>
          <p:cNvPr id="3" name="Picture 2" descr="F:\народная игрушка\DSCN2884.JPG"/>
          <p:cNvPicPr>
            <a:picLocks noChangeAspect="1" noChangeArrowheads="1"/>
          </p:cNvPicPr>
          <p:nvPr/>
        </p:nvPicPr>
        <p:blipFill>
          <a:blip r:embed="rId2" cstate="print"/>
          <a:srcRect b="13159"/>
          <a:stretch>
            <a:fillRect/>
          </a:stretch>
        </p:blipFill>
        <p:spPr bwMode="auto">
          <a:xfrm>
            <a:off x="971600" y="1844824"/>
            <a:ext cx="700086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88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Система духовно – нравственного воспитания включает следующие направления:  формирование потребности в здоровом образе жизни;  формирование духовности  дошкольников через отношение к литературе, средствам массовой информации;  эстетическое развитие детей;  сотрудничество семьи и ДОУ  обращение к духовно – нравственным традициям  и ценностям своего народа.  </vt:lpstr>
      <vt:lpstr>Ангел с неба к нам спустился . Он сказал: « Христос родился!»</vt:lpstr>
      <vt:lpstr>С мамой мы для вас приготовили рассказ!</vt:lpstr>
      <vt:lpstr>Сказку с мамой сочинили.  Всех ребяток удивили!</vt:lpstr>
      <vt:lpstr>И станцуем и споём,   очень весело живём!!!</vt:lpstr>
      <vt:lpstr>Праздник хороший мы провели.  Устали ,присели и дети пришли!</vt:lpstr>
      <vt:lpstr>Слайд 7</vt:lpstr>
      <vt:lpstr>Слайд 8</vt:lpstr>
      <vt:lpstr>Печь натоплена ,  стынут пироги. В гости поскорее приходи!</vt:lpstr>
      <vt:lpstr>В кресло сесть , пристегнуться  и быстрее всех вернуться!</vt:lpstr>
      <vt:lpstr>Пока светофор мы собираем,  правила движения вспоминаем!</vt:lpstr>
      <vt:lpstr>Дружно встанем в хоровод,  праздник «Святки» к нам идёт.</vt:lpstr>
      <vt:lpstr>Слайд 13</vt:lpstr>
      <vt:lpstr>Слайд 14</vt:lpstr>
      <vt:lpstr>ГЕРОЕВ ВОЙНЫ ПОЧТИЛИ– К ПАМЯТНИКУ СХОДИЛИ!</vt:lpstr>
      <vt:lpstr>В ЦЕРКВИ МЫ БЫЛИ, В КОЛОКОЛА ЗВОНИЛИ!</vt:lpstr>
      <vt:lpstr>КРАЙ РОДНОЙ ИЗУЧАЕМ , ВСЁ О РЫБАХ И ЖИВОТНЫХ УЗНАЕМ!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духовно – нравственного воспитания включает следующие направления:  формирование потребности в здоровом образе жизни;  формирование духовности  дошкольников через отношение к литературе, средствам массовой информации;  эстетическое развитие детей;  сотрудничество семьи и ДОУ  обращение к духовно – нравственным традициям  и ценностям своего народа.</dc:title>
  <dc:creator>ФЫВ</dc:creator>
  <cp:lastModifiedBy>ФЫВ</cp:lastModifiedBy>
  <cp:revision>12</cp:revision>
  <dcterms:created xsi:type="dcterms:W3CDTF">2014-11-05T10:23:55Z</dcterms:created>
  <dcterms:modified xsi:type="dcterms:W3CDTF">2017-01-15T13:50:07Z</dcterms:modified>
</cp:coreProperties>
</file>