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8" r:id="rId8"/>
    <p:sldId id="263" r:id="rId9"/>
    <p:sldId id="265" r:id="rId10"/>
    <p:sldId id="264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7" autoAdjust="0"/>
    <p:restoredTop sz="94660"/>
  </p:normalViewPr>
  <p:slideViewPr>
    <p:cSldViewPr>
      <p:cViewPr varScale="1">
        <p:scale>
          <a:sx n="69" d="100"/>
          <a:sy n="69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-dlya-prezentatsii-o-detskom-sa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41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7772400" cy="1470025"/>
          </a:xfrm>
          <a:solidFill>
            <a:schemeClr val="accent3">
              <a:alpha val="6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«Адаптация ребенка в детском саду»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5000660" cy="1109682"/>
          </a:xfrm>
          <a:solidFill>
            <a:schemeClr val="lt1">
              <a:alpha val="3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 воспитатель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 «Зайчата»: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Ольга Александровна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162c3e717725c3453f095d7b3414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8599663" cy="645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ФАКТОРЫ ВЛИЯЮЩИЕ НА ХАРАКТЕР ПРИВЫКАНИЯ РЕБЕНКА К УСЛОВИЯМ ДОШКОЛЬНОГО УЧРЕЖДЕНИЯ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43890" cy="2257428"/>
          </a:xfrm>
          <a:solidFill>
            <a:schemeClr val="lt1">
              <a:alpha val="4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 РЕБЕНКА,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СОСТОЯНИЕ ЗДОРОВЬЯ,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СФОРМИРОВАННОСТЬ ОПЫТА ОБЩЕНИЯ,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СТЕПЕНЬ РОДИТЕЛЬСКОЙ ОПЕКИ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406198_large_71819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5486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072230" cy="939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 о м </a:t>
            </a:r>
            <a:r>
              <a:rPr lang="ru-RU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 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3614750"/>
          </a:xfrm>
          <a:solidFill>
            <a:schemeClr val="lt1">
              <a:alpha val="62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на привыкание малыша к детскому саду может потребоваться до полугода времени , поэтому тщательно рассчитывайте свои силы, возможности и планы. Лучше, если на этот период у семьи будет возможность «подстроиться» под особенности адаптации ребенка. Никогда не пугайте ребенка детским садом! Совершенных людей нет. Будьте снисходительны и терпимы к другим.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298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rasivyy-fon-dlya-dztya-tydnya-v-detskom-sadu-43820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701857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7115196" cy="39830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Адаптация – от лат. «приспособляю» - это процесс приспособления организма к новым условиям. Приспособление ребенка к новым условиям существования происходят на разных уровнях: физиологическом; социальном; психологическом.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94828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5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поступлением ребенка в дошкольное учреждение в его жизни происходит множество изменений: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71744"/>
            <a:ext cx="7400948" cy="3114683"/>
          </a:xfrm>
          <a:solidFill>
            <a:schemeClr val="lt1">
              <a:alpha val="7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строгий режим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отсутствие родителей в течении дня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новые требования к поведению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постоянный контакт со сверстниками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новое помещение, таящее в себе много неизвестного, а значит, и опасного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другой стиль общения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eca_1286420610_doseng.org_1286345485_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34689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757874" cy="3829064"/>
          </a:xfrm>
          <a:gradFill>
            <a:gsLst>
              <a:gs pos="0">
                <a:schemeClr val="dk1">
                  <a:tint val="50000"/>
                  <a:satMod val="300000"/>
                  <a:alpha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эти изменения обрушиваются на ребенка одновременно , создавая для него стрессовую ситуацию которая без специальной организации может привести к невротическим реакциям: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капризы,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страхи, отказ от еды,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частые болезни…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Ребенок должен Приспособиться К новым условиям, т.е. адаптироваться</a:t>
            </a:r>
            <a:endParaRPr lang="ru-RU" sz="3200" dirty="0"/>
          </a:p>
        </p:txBody>
      </p:sp>
      <p:pic>
        <p:nvPicPr>
          <p:cNvPr id="4" name="Содержимое 3" descr="kideatinghealt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85926"/>
            <a:ext cx="5715000" cy="42862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e1e62bb20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28185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 три степени адаптации ребенка к дошкольному учреждению: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1-16 дней – легкая адаптация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16-32 дней – адаптация средней тяжести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32- 64 дней тяжелая адаптация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83768" y="548680"/>
            <a:ext cx="52953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тяжелой адаптации:</a:t>
            </a:r>
            <a:endParaRPr lang="ru-RU" sz="2800" b="1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7" y="2780928"/>
            <a:ext cx="65527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3200">
                <a:solidFill>
                  <a:prstClr val="black"/>
                </a:solidFill>
              </a:rPr>
              <a:t> </a:t>
            </a: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Несформированность автономии ребенка и его матери (эмоциональной, телесной, игровой)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Несформированность культурно-гигиенических навыков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Отсутствие в семье режима, совпадающего с режимом детского сада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Наличие у ребенка своеобразных привычек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Отсутствие опыта общения с незнакомыми людьми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Патология психического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51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ed9bdc1ff6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3218688" cy="3200400"/>
          </a:xfrm>
          <a:prstGeom prst="rect">
            <a:avLst/>
          </a:prstGeom>
        </p:spPr>
      </p:pic>
      <p:pic>
        <p:nvPicPr>
          <p:cNvPr id="5" name="Рисунок 4" descr="1302507138_6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28604"/>
            <a:ext cx="2428874" cy="242887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2500306"/>
            <a:ext cx="4972056" cy="261461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ДЛЯ ЭТОГО НУЖНО: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 знание возрастных и индивидуальных особенностей, возможностей детей;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 подготовительная работа в семье;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 выработка единых требований к поведению ребенка, согласование воздействий на него дома и в детском саду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задача воспитателей и родителей-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ребенку по возможности безболезненно войти в жизнь детского сада.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415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358346" cy="74866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ОПТИМИЗАЦИЯ ПРОЦЕССА АДАПТАЦИИ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6">
                  <a:tint val="50000"/>
                  <a:satMod val="300000"/>
                  <a:alpha val="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 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т.д. Знание особенностей развития и поведения детей, и при необходимости, внесение соответствующих корректив в форме совета и убеждения родителей. Пребывание детей на свежем воздухе в любое время года. Единство требований, приемов и методов воздействия.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469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«Адаптация ребенка в детском саду»</vt:lpstr>
      <vt:lpstr>Презентация PowerPoint</vt:lpstr>
      <vt:lpstr>С поступлением ребенка в дошкольное учреждение в его жизни происходит множество изменений:</vt:lpstr>
      <vt:lpstr>Презентация PowerPoint</vt:lpstr>
      <vt:lpstr>Ребенок должен Приспособиться К новым условиям, т.е. адаптироваться</vt:lpstr>
      <vt:lpstr>Презентация PowerPoint</vt:lpstr>
      <vt:lpstr>Презентация PowerPoint</vt:lpstr>
      <vt:lpstr>Презентация PowerPoint</vt:lpstr>
      <vt:lpstr>ОПТИМИЗАЦИЯ ПРОЦЕССА АДАПТАЦИИ</vt:lpstr>
      <vt:lpstr>ФАКТОРЫ ВЛИЯЮЩИЕ НА ХАРАКТЕР ПРИВЫКАНИЯ РЕБЕНКА К УСЛОВИЯМ ДОШКОЛЬНОГО УЧРЕЖДЕНИЯ:</vt:lpstr>
      <vt:lpstr>П о м н и т 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«Адаптация ребенка в детском саду»</dc:title>
  <dc:creator>Наталья</dc:creator>
  <cp:lastModifiedBy>Оля</cp:lastModifiedBy>
  <cp:revision>15</cp:revision>
  <dcterms:created xsi:type="dcterms:W3CDTF">2017-09-13T18:01:37Z</dcterms:created>
  <dcterms:modified xsi:type="dcterms:W3CDTF">2017-12-14T15:50:43Z</dcterms:modified>
</cp:coreProperties>
</file>