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56" r:id="rId3"/>
    <p:sldId id="258" r:id="rId4"/>
    <p:sldId id="260" r:id="rId5"/>
    <p:sldId id="279" r:id="rId6"/>
    <p:sldId id="265" r:id="rId7"/>
    <p:sldId id="266" r:id="rId8"/>
    <p:sldId id="278" r:id="rId9"/>
    <p:sldId id="277" r:id="rId10"/>
    <p:sldId id="268" r:id="rId11"/>
    <p:sldId id="284" r:id="rId12"/>
    <p:sldId id="286" r:id="rId13"/>
    <p:sldId id="269" r:id="rId14"/>
    <p:sldId id="287" r:id="rId15"/>
    <p:sldId id="288" r:id="rId16"/>
    <p:sldId id="280" r:id="rId17"/>
    <p:sldId id="262" r:id="rId18"/>
    <p:sldId id="289" r:id="rId19"/>
    <p:sldId id="272" r:id="rId20"/>
    <p:sldId id="291" r:id="rId21"/>
    <p:sldId id="273" r:id="rId22"/>
    <p:sldId id="275" r:id="rId23"/>
  </p:sldIdLst>
  <p:sldSz cx="9144000" cy="6858000" type="screen4x3"/>
  <p:notesSz cx="6858000" cy="9947275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800000"/>
    <a:srgbClr val="632523"/>
    <a:srgbClr val="99FFCC"/>
    <a:srgbClr val="99FF99"/>
    <a:srgbClr val="FFFF99"/>
    <a:srgbClr val="003300"/>
    <a:srgbClr val="660033"/>
    <a:srgbClr val="CC0000"/>
    <a:srgbClr val="00CC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515" autoAdjust="0"/>
    <p:restoredTop sz="94521" autoAdjust="0"/>
  </p:normalViewPr>
  <p:slideViewPr>
    <p:cSldViewPr>
      <p:cViewPr varScale="1">
        <p:scale>
          <a:sx n="72" d="100"/>
          <a:sy n="72" d="100"/>
        </p:scale>
        <p:origin x="1326" y="6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#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2B9D24A-242E-4A5D-B070-62A6D89304F1}" type="doc">
      <dgm:prSet loTypeId="urn:microsoft.com/office/officeart/2008/layout/VerticalAccentList" loCatId="list" qsTypeId="urn:microsoft.com/office/officeart/2005/8/quickstyle/simple4" qsCatId="simple" csTypeId="urn:microsoft.com/office/officeart/2005/8/colors/colorful1#1" csCatId="colorful" phldr="1"/>
      <dgm:spPr/>
      <dgm:t>
        <a:bodyPr/>
        <a:lstStyle/>
        <a:p>
          <a:endParaRPr lang="ru-RU"/>
        </a:p>
      </dgm:t>
    </dgm:pt>
    <dgm:pt modelId="{58693E5A-B7ED-4314-8AA8-522576EBDE40}">
      <dgm:prSet phldrT="[Текст]" custT="1"/>
      <dgm:spPr/>
      <dgm:t>
        <a:bodyPr/>
        <a:lstStyle/>
        <a:p>
          <a:r>
            <a:rPr lang="ru-RU" sz="1400" b="1" i="1" dirty="0" smtClean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rPr>
            <a:t>Повышение уровня профессионального мастерства педагогов ДОУ.</a:t>
          </a:r>
          <a:endParaRPr lang="ru-RU" sz="1400" dirty="0"/>
        </a:p>
      </dgm:t>
    </dgm:pt>
    <dgm:pt modelId="{EA5B4857-D754-4B6F-89D2-80507227DCF6}" type="parTrans" cxnId="{9F33EF4E-93C7-4766-83A0-3392874BA5BF}">
      <dgm:prSet/>
      <dgm:spPr/>
      <dgm:t>
        <a:bodyPr/>
        <a:lstStyle/>
        <a:p>
          <a:endParaRPr lang="ru-RU"/>
        </a:p>
      </dgm:t>
    </dgm:pt>
    <dgm:pt modelId="{DD03484F-04CA-4B3C-A215-F3A9B28D71CB}" type="sibTrans" cxnId="{9F33EF4E-93C7-4766-83A0-3392874BA5BF}">
      <dgm:prSet/>
      <dgm:spPr/>
      <dgm:t>
        <a:bodyPr/>
        <a:lstStyle/>
        <a:p>
          <a:endParaRPr lang="ru-RU"/>
        </a:p>
      </dgm:t>
    </dgm:pt>
    <dgm:pt modelId="{38BEFCE2-1BFB-4628-B90A-A2B3CBC7C9CB}">
      <dgm:prSet phldrT="[Текст]" custT="1"/>
      <dgm:spPr>
        <a:solidFill>
          <a:schemeClr val="accent2">
            <a:lumMod val="20000"/>
            <a:lumOff val="80000"/>
          </a:schemeClr>
        </a:solidFill>
        <a:ln>
          <a:noFill/>
        </a:ln>
        <a:effectLst>
          <a:outerShdw blurRad="44450" dist="27940" dir="5400000" algn="ctr">
            <a:srgbClr val="000000">
              <a:alpha val="32000"/>
            </a:srgbClr>
          </a:outerShdw>
        </a:effectLst>
        <a:scene3d>
          <a:camera prst="orthographicFront">
            <a:rot lat="0" lon="0" rev="0"/>
          </a:camera>
          <a:lightRig rig="balanced" dir="t">
            <a:rot lat="0" lon="0" rev="8700000"/>
          </a:lightRig>
        </a:scene3d>
        <a:sp3d>
          <a:bevelT w="190500" h="38100"/>
        </a:sp3d>
      </dgm:spPr>
      <dgm:t>
        <a:bodyPr/>
        <a:lstStyle/>
        <a:p>
          <a:r>
            <a:rPr lang="ru-RU" sz="1400" b="1" i="1" dirty="0" smtClean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rPr>
            <a:t>Активизация педагогического и культурного сознания родителей, педагогов и других специалистов, для создания единой информационной среды. </a:t>
          </a:r>
          <a:endParaRPr lang="ru-RU" sz="1400" dirty="0"/>
        </a:p>
      </dgm:t>
    </dgm:pt>
    <dgm:pt modelId="{45950B8F-BD43-4E10-A2FB-5EBE8A5AFCD6}" type="parTrans" cxnId="{641B8F0B-1C44-4902-918A-6DE88AFFF37C}">
      <dgm:prSet/>
      <dgm:spPr/>
      <dgm:t>
        <a:bodyPr/>
        <a:lstStyle/>
        <a:p>
          <a:endParaRPr lang="ru-RU"/>
        </a:p>
      </dgm:t>
    </dgm:pt>
    <dgm:pt modelId="{94364D5D-15FB-4E57-9CB8-0EAE610E2B65}" type="sibTrans" cxnId="{641B8F0B-1C44-4902-918A-6DE88AFFF37C}">
      <dgm:prSet/>
      <dgm:spPr/>
      <dgm:t>
        <a:bodyPr/>
        <a:lstStyle/>
        <a:p>
          <a:endParaRPr lang="ru-RU"/>
        </a:p>
      </dgm:t>
    </dgm:pt>
    <dgm:pt modelId="{1465E77F-BA29-4067-9592-F2643F790CC9}">
      <dgm:prSet phldrT="[Текст]" custT="1"/>
      <dgm:spPr/>
      <dgm:t>
        <a:bodyPr/>
        <a:lstStyle/>
        <a:p>
          <a:r>
            <a:rPr lang="ru-RU" sz="1400" b="1" i="1" dirty="0" smtClean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rPr>
            <a:t>Совершенствование активно действующей, работоспособной системы поддержки семейного воспитания, через использование информационно – коммуникативных технологий. </a:t>
          </a:r>
          <a:endParaRPr lang="ru-RU" sz="1400" dirty="0"/>
        </a:p>
      </dgm:t>
    </dgm:pt>
    <dgm:pt modelId="{952F52AA-DC53-47CF-9F48-171260E90034}" type="parTrans" cxnId="{BAD7A59C-E476-4E78-BC1A-ECD9838610D8}">
      <dgm:prSet/>
      <dgm:spPr/>
      <dgm:t>
        <a:bodyPr/>
        <a:lstStyle/>
        <a:p>
          <a:endParaRPr lang="ru-RU"/>
        </a:p>
      </dgm:t>
    </dgm:pt>
    <dgm:pt modelId="{36D1D25C-91EA-4094-8C61-99E4ACE9A5A7}" type="sibTrans" cxnId="{BAD7A59C-E476-4E78-BC1A-ECD9838610D8}">
      <dgm:prSet/>
      <dgm:spPr/>
      <dgm:t>
        <a:bodyPr/>
        <a:lstStyle/>
        <a:p>
          <a:endParaRPr lang="ru-RU"/>
        </a:p>
      </dgm:t>
    </dgm:pt>
    <dgm:pt modelId="{1D875B4B-7801-4C65-AD6E-E8A433F8DB02}">
      <dgm:prSet phldrT="[Текст]" custT="1"/>
      <dgm:spPr>
        <a:solidFill>
          <a:srgbClr val="FFFF99"/>
        </a:solidFill>
        <a:ln>
          <a:noFill/>
        </a:ln>
        <a:effectLst>
          <a:outerShdw blurRad="44450" dist="27940" dir="5400000" algn="ctr">
            <a:srgbClr val="000000">
              <a:alpha val="32000"/>
            </a:srgbClr>
          </a:outerShdw>
        </a:effectLst>
        <a:scene3d>
          <a:camera prst="orthographicFront">
            <a:rot lat="0" lon="0" rev="0"/>
          </a:camera>
          <a:lightRig rig="balanced" dir="t">
            <a:rot lat="0" lon="0" rev="8700000"/>
          </a:lightRig>
        </a:scene3d>
        <a:sp3d>
          <a:bevelT w="190500" h="38100"/>
        </a:sp3d>
      </dgm:spPr>
      <dgm:t>
        <a:bodyPr/>
        <a:lstStyle/>
        <a:p>
          <a:r>
            <a:rPr lang="ru-RU" sz="1400" b="1" i="1" dirty="0" smtClean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rPr>
            <a:t>Совершенствование партнёрских отношений с родителями в </a:t>
          </a:r>
          <a:r>
            <a:rPr lang="ru-RU" sz="1400" b="1" i="1" dirty="0" err="1" smtClean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rPr>
            <a:t>воспитательно</a:t>
          </a:r>
          <a:r>
            <a:rPr lang="ru-RU" sz="1400" b="1" i="1" dirty="0" smtClean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rPr>
            <a:t>-образовательном процессе детского сада.</a:t>
          </a:r>
          <a:endParaRPr lang="ru-RU" sz="1400" dirty="0"/>
        </a:p>
      </dgm:t>
    </dgm:pt>
    <dgm:pt modelId="{8D4D4059-816C-4ECA-9984-18CCF0FE2921}" type="parTrans" cxnId="{8042E6BA-4D88-413F-8E29-C5E616B2A5F4}">
      <dgm:prSet/>
      <dgm:spPr/>
      <dgm:t>
        <a:bodyPr/>
        <a:lstStyle/>
        <a:p>
          <a:endParaRPr lang="ru-RU"/>
        </a:p>
      </dgm:t>
    </dgm:pt>
    <dgm:pt modelId="{59A8EE0A-AA42-4D06-A35B-06B12376D6C9}" type="sibTrans" cxnId="{8042E6BA-4D88-413F-8E29-C5E616B2A5F4}">
      <dgm:prSet/>
      <dgm:spPr/>
      <dgm:t>
        <a:bodyPr/>
        <a:lstStyle/>
        <a:p>
          <a:endParaRPr lang="ru-RU"/>
        </a:p>
      </dgm:t>
    </dgm:pt>
    <dgm:pt modelId="{EE67FD05-2299-4D66-BFAB-9144A16FDA3F}">
      <dgm:prSet phldrT="[Текст]" custT="1"/>
      <dgm:spPr/>
      <dgm:t>
        <a:bodyPr/>
        <a:lstStyle/>
        <a:p>
          <a:r>
            <a:rPr lang="ru-RU" sz="1400" b="1" i="1" dirty="0" smtClean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rPr>
            <a:t>Создание банка конспектов НОД с использованием ИКТ, презентаций по разным направлениям, слайд шоу, видеофрагментов, аудио записей, мультимедийных материалов для работы с детьми и родителями.</a:t>
          </a:r>
          <a:endParaRPr lang="ru-RU" sz="1400" dirty="0"/>
        </a:p>
      </dgm:t>
    </dgm:pt>
    <dgm:pt modelId="{87CA3EE6-B533-4699-A9C3-B60BD7335732}" type="parTrans" cxnId="{ABE8B188-88EE-4FD3-A213-0FE992A9814C}">
      <dgm:prSet/>
      <dgm:spPr/>
      <dgm:t>
        <a:bodyPr/>
        <a:lstStyle/>
        <a:p>
          <a:endParaRPr lang="ru-RU"/>
        </a:p>
      </dgm:t>
    </dgm:pt>
    <dgm:pt modelId="{70C5D468-0CEB-40E4-A4ED-2097949522CC}" type="sibTrans" cxnId="{ABE8B188-88EE-4FD3-A213-0FE992A9814C}">
      <dgm:prSet/>
      <dgm:spPr/>
      <dgm:t>
        <a:bodyPr/>
        <a:lstStyle/>
        <a:p>
          <a:endParaRPr lang="ru-RU"/>
        </a:p>
      </dgm:t>
    </dgm:pt>
    <dgm:pt modelId="{BF6BA107-D3FB-4A83-9184-3A6E38264BE4}">
      <dgm:prSet phldrT="[Текст]" custT="1"/>
      <dgm:spPr>
        <a:solidFill>
          <a:srgbClr val="99FFCC"/>
        </a:solidFill>
        <a:ln>
          <a:noFill/>
        </a:ln>
        <a:effectLst>
          <a:outerShdw blurRad="44450" dist="27940" dir="5400000" algn="ctr">
            <a:srgbClr val="000000">
              <a:alpha val="32000"/>
            </a:srgbClr>
          </a:outerShdw>
        </a:effectLst>
        <a:scene3d>
          <a:camera prst="orthographicFront">
            <a:rot lat="0" lon="0" rev="0"/>
          </a:camera>
          <a:lightRig rig="balanced" dir="t">
            <a:rot lat="0" lon="0" rev="8700000"/>
          </a:lightRig>
        </a:scene3d>
        <a:sp3d>
          <a:bevelT w="190500" h="38100"/>
        </a:sp3d>
      </dgm:spPr>
      <dgm:t>
        <a:bodyPr/>
        <a:lstStyle/>
        <a:p>
          <a:r>
            <a:rPr lang="ru-RU" sz="1400" b="1" i="1" dirty="0" smtClean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rPr>
            <a:t>Создание видеофильмов-отчетов о жизни детского сада в будни и праздники. </a:t>
          </a:r>
          <a:endParaRPr lang="ru-RU" sz="1400" dirty="0"/>
        </a:p>
      </dgm:t>
    </dgm:pt>
    <dgm:pt modelId="{F7B1C95A-4650-4677-B1D5-D50703F1E976}" type="parTrans" cxnId="{8ED57874-E1D5-4C2C-8047-1FA2445D5753}">
      <dgm:prSet/>
      <dgm:spPr/>
      <dgm:t>
        <a:bodyPr/>
        <a:lstStyle/>
        <a:p>
          <a:endParaRPr lang="ru-RU"/>
        </a:p>
      </dgm:t>
    </dgm:pt>
    <dgm:pt modelId="{82B792D6-1D5C-4E8E-A5B0-A41C9D65C593}" type="sibTrans" cxnId="{8ED57874-E1D5-4C2C-8047-1FA2445D5753}">
      <dgm:prSet/>
      <dgm:spPr/>
      <dgm:t>
        <a:bodyPr/>
        <a:lstStyle/>
        <a:p>
          <a:endParaRPr lang="ru-RU"/>
        </a:p>
      </dgm:t>
    </dgm:pt>
    <dgm:pt modelId="{2F2F3361-B539-46AF-9A3F-BCBAAFF3A5C1}">
      <dgm:prSet phldrT="[Текст]" custT="1"/>
      <dgm:spPr>
        <a:solidFill>
          <a:srgbClr val="99FFCC"/>
        </a:solidFill>
        <a:ln>
          <a:noFill/>
        </a:ln>
        <a:effectLst>
          <a:outerShdw blurRad="44450" dist="27940" dir="5400000" algn="ctr">
            <a:srgbClr val="000000">
              <a:alpha val="32000"/>
            </a:srgbClr>
          </a:outerShdw>
        </a:effectLst>
        <a:scene3d>
          <a:camera prst="orthographicFront">
            <a:rot lat="0" lon="0" rev="0"/>
          </a:camera>
          <a:lightRig rig="balanced" dir="t">
            <a:rot lat="0" lon="0" rev="8700000"/>
          </a:lightRig>
        </a:scene3d>
        <a:sp3d>
          <a:bevelT w="190500" h="38100"/>
        </a:sp3d>
      </dgm:spPr>
      <dgm:t>
        <a:bodyPr/>
        <a:lstStyle/>
        <a:p>
          <a:r>
            <a:rPr lang="ru-RU" sz="1400" b="1" i="1" dirty="0" smtClean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rPr>
            <a:t>Совершенствование материально – технической базы.</a:t>
          </a:r>
          <a:endParaRPr lang="ru-RU" sz="1400" dirty="0"/>
        </a:p>
      </dgm:t>
    </dgm:pt>
    <dgm:pt modelId="{8086F778-67B9-472F-9B04-89643F1E31EE}" type="parTrans" cxnId="{D51A624E-9327-47F8-931A-F7BC0E4FCA12}">
      <dgm:prSet/>
      <dgm:spPr/>
      <dgm:t>
        <a:bodyPr/>
        <a:lstStyle/>
        <a:p>
          <a:endParaRPr lang="ru-RU"/>
        </a:p>
      </dgm:t>
    </dgm:pt>
    <dgm:pt modelId="{A44DEEAD-0F04-4A32-9FAA-AEE8482D4016}" type="sibTrans" cxnId="{D51A624E-9327-47F8-931A-F7BC0E4FCA12}">
      <dgm:prSet/>
      <dgm:spPr/>
      <dgm:t>
        <a:bodyPr/>
        <a:lstStyle/>
        <a:p>
          <a:endParaRPr lang="ru-RU"/>
        </a:p>
      </dgm:t>
    </dgm:pt>
    <dgm:pt modelId="{9724EA84-B14B-4D7E-91A9-8F8B70A95456}" type="pres">
      <dgm:prSet presAssocID="{72B9D24A-242E-4A5D-B070-62A6D89304F1}" presName="Name0" presStyleCnt="0">
        <dgm:presLayoutVars>
          <dgm:chMax/>
          <dgm:chPref/>
          <dgm:dir/>
        </dgm:presLayoutVars>
      </dgm:prSet>
      <dgm:spPr/>
      <dgm:t>
        <a:bodyPr/>
        <a:lstStyle/>
        <a:p>
          <a:endParaRPr lang="ru-RU"/>
        </a:p>
      </dgm:t>
    </dgm:pt>
    <dgm:pt modelId="{90D58507-8DD8-465A-B757-3A4865B81EB0}" type="pres">
      <dgm:prSet presAssocID="{58693E5A-B7ED-4314-8AA8-522576EBDE40}" presName="parenttextcomposite" presStyleCnt="0"/>
      <dgm:spPr/>
    </dgm:pt>
    <dgm:pt modelId="{C2FB3CC8-3C1C-4444-85BF-12953291F760}" type="pres">
      <dgm:prSet presAssocID="{58693E5A-B7ED-4314-8AA8-522576EBDE40}" presName="parenttext" presStyleLbl="revTx" presStyleIdx="0" presStyleCnt="3">
        <dgm:presLayoutVars>
          <dgm:chMax/>
          <dgm:chPref val="2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B56D2093-F38C-4961-B90B-58C45F2559A4}" type="pres">
      <dgm:prSet presAssocID="{58693E5A-B7ED-4314-8AA8-522576EBDE40}" presName="composite" presStyleCnt="0"/>
      <dgm:spPr/>
    </dgm:pt>
    <dgm:pt modelId="{76306E43-24D0-4EA8-A229-38E864918371}" type="pres">
      <dgm:prSet presAssocID="{58693E5A-B7ED-4314-8AA8-522576EBDE40}" presName="chevron1" presStyleLbl="alignNode1" presStyleIdx="0" presStyleCnt="21"/>
      <dgm:spPr/>
    </dgm:pt>
    <dgm:pt modelId="{9B429125-7B20-489F-A895-61A9DA31E72C}" type="pres">
      <dgm:prSet presAssocID="{58693E5A-B7ED-4314-8AA8-522576EBDE40}" presName="chevron2" presStyleLbl="alignNode1" presStyleIdx="1" presStyleCnt="21"/>
      <dgm:spPr/>
    </dgm:pt>
    <dgm:pt modelId="{8CD7E259-348E-4A8E-B8E7-EB64029A26C5}" type="pres">
      <dgm:prSet presAssocID="{58693E5A-B7ED-4314-8AA8-522576EBDE40}" presName="chevron3" presStyleLbl="alignNode1" presStyleIdx="2" presStyleCnt="21"/>
      <dgm:spPr/>
    </dgm:pt>
    <dgm:pt modelId="{87F1B677-BFC1-45E3-831B-72C5057968D2}" type="pres">
      <dgm:prSet presAssocID="{58693E5A-B7ED-4314-8AA8-522576EBDE40}" presName="chevron4" presStyleLbl="alignNode1" presStyleIdx="3" presStyleCnt="21"/>
      <dgm:spPr/>
    </dgm:pt>
    <dgm:pt modelId="{8979F669-D5C5-4945-928A-FB9038D55421}" type="pres">
      <dgm:prSet presAssocID="{58693E5A-B7ED-4314-8AA8-522576EBDE40}" presName="chevron5" presStyleLbl="alignNode1" presStyleIdx="4" presStyleCnt="21"/>
      <dgm:spPr/>
    </dgm:pt>
    <dgm:pt modelId="{93E6A3B0-7C27-4F72-B940-C2F6D5998E28}" type="pres">
      <dgm:prSet presAssocID="{58693E5A-B7ED-4314-8AA8-522576EBDE40}" presName="chevron6" presStyleLbl="alignNode1" presStyleIdx="5" presStyleCnt="21"/>
      <dgm:spPr/>
    </dgm:pt>
    <dgm:pt modelId="{C614EFE3-CD76-4F9C-822C-07DFE0E76CCF}" type="pres">
      <dgm:prSet presAssocID="{58693E5A-B7ED-4314-8AA8-522576EBDE40}" presName="chevron7" presStyleLbl="alignNode1" presStyleIdx="6" presStyleCnt="21"/>
      <dgm:spPr/>
    </dgm:pt>
    <dgm:pt modelId="{0F9206AB-71F5-4052-8C2B-8A7A5B5447EB}" type="pres">
      <dgm:prSet presAssocID="{58693E5A-B7ED-4314-8AA8-522576EBDE40}" presName="childtext" presStyleLbl="solidFgAcc1" presStyleIdx="0" presStyleCnt="3">
        <dgm:presLayoutVars>
          <dgm:chMax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B25F9800-21EA-404F-A7C9-7F4E3D37B453}" type="pres">
      <dgm:prSet presAssocID="{DD03484F-04CA-4B3C-A215-F3A9B28D71CB}" presName="sibTrans" presStyleCnt="0"/>
      <dgm:spPr/>
    </dgm:pt>
    <dgm:pt modelId="{77FD27F6-4DC7-4590-A2FE-E16F79EB1C84}" type="pres">
      <dgm:prSet presAssocID="{1465E77F-BA29-4067-9592-F2643F790CC9}" presName="parenttextcomposite" presStyleCnt="0"/>
      <dgm:spPr/>
    </dgm:pt>
    <dgm:pt modelId="{535D2190-F57B-49B8-B024-8369786DEE04}" type="pres">
      <dgm:prSet presAssocID="{1465E77F-BA29-4067-9592-F2643F790CC9}" presName="parenttext" presStyleLbl="revTx" presStyleIdx="1" presStyleCnt="3">
        <dgm:presLayoutVars>
          <dgm:chMax/>
          <dgm:chPref val="2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DE0D2C08-570C-46C0-8422-0E6FC9CB6967}" type="pres">
      <dgm:prSet presAssocID="{1465E77F-BA29-4067-9592-F2643F790CC9}" presName="composite" presStyleCnt="0"/>
      <dgm:spPr/>
    </dgm:pt>
    <dgm:pt modelId="{234F2395-A744-4BEA-98BD-EB4603059A24}" type="pres">
      <dgm:prSet presAssocID="{1465E77F-BA29-4067-9592-F2643F790CC9}" presName="chevron1" presStyleLbl="alignNode1" presStyleIdx="7" presStyleCnt="21"/>
      <dgm:spPr/>
    </dgm:pt>
    <dgm:pt modelId="{74C82F38-153F-4862-83D8-586E78AFFFCA}" type="pres">
      <dgm:prSet presAssocID="{1465E77F-BA29-4067-9592-F2643F790CC9}" presName="chevron2" presStyleLbl="alignNode1" presStyleIdx="8" presStyleCnt="21"/>
      <dgm:spPr/>
    </dgm:pt>
    <dgm:pt modelId="{D06EFD7F-D225-40DA-B6D3-D1EAE98BF3ED}" type="pres">
      <dgm:prSet presAssocID="{1465E77F-BA29-4067-9592-F2643F790CC9}" presName="chevron3" presStyleLbl="alignNode1" presStyleIdx="9" presStyleCnt="21"/>
      <dgm:spPr/>
    </dgm:pt>
    <dgm:pt modelId="{796025CF-E5C5-48FC-B8A2-8522601CAF81}" type="pres">
      <dgm:prSet presAssocID="{1465E77F-BA29-4067-9592-F2643F790CC9}" presName="chevron4" presStyleLbl="alignNode1" presStyleIdx="10" presStyleCnt="21"/>
      <dgm:spPr/>
    </dgm:pt>
    <dgm:pt modelId="{CA30C3A3-7F1B-447B-9E3E-37CA213C1A64}" type="pres">
      <dgm:prSet presAssocID="{1465E77F-BA29-4067-9592-F2643F790CC9}" presName="chevron5" presStyleLbl="alignNode1" presStyleIdx="11" presStyleCnt="21"/>
      <dgm:spPr/>
    </dgm:pt>
    <dgm:pt modelId="{068FDC9A-1059-45D3-A997-3CA8E9CD716E}" type="pres">
      <dgm:prSet presAssocID="{1465E77F-BA29-4067-9592-F2643F790CC9}" presName="chevron6" presStyleLbl="alignNode1" presStyleIdx="12" presStyleCnt="21"/>
      <dgm:spPr/>
    </dgm:pt>
    <dgm:pt modelId="{85A60AA2-9B6A-4C4C-AC30-6B0AAEA35FD0}" type="pres">
      <dgm:prSet presAssocID="{1465E77F-BA29-4067-9592-F2643F790CC9}" presName="chevron7" presStyleLbl="alignNode1" presStyleIdx="13" presStyleCnt="21"/>
      <dgm:spPr/>
    </dgm:pt>
    <dgm:pt modelId="{54822E40-DE34-4726-8847-65DFAAFD5EA1}" type="pres">
      <dgm:prSet presAssocID="{1465E77F-BA29-4067-9592-F2643F790CC9}" presName="childtext" presStyleLbl="solidFgAcc1" presStyleIdx="1" presStyleCnt="3">
        <dgm:presLayoutVars>
          <dgm:chMax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C34A471F-9091-4135-9949-9975FE84E855}" type="pres">
      <dgm:prSet presAssocID="{36D1D25C-91EA-4094-8C61-99E4ACE9A5A7}" presName="sibTrans" presStyleCnt="0"/>
      <dgm:spPr/>
    </dgm:pt>
    <dgm:pt modelId="{EE153FD7-2EB7-4A92-B9CA-1150B0B3D7AB}" type="pres">
      <dgm:prSet presAssocID="{EE67FD05-2299-4D66-BFAB-9144A16FDA3F}" presName="parenttextcomposite" presStyleCnt="0"/>
      <dgm:spPr/>
    </dgm:pt>
    <dgm:pt modelId="{8AA12F8D-8E14-4C78-8BDF-0065AD074A98}" type="pres">
      <dgm:prSet presAssocID="{EE67FD05-2299-4D66-BFAB-9144A16FDA3F}" presName="parenttext" presStyleLbl="revTx" presStyleIdx="2" presStyleCnt="3">
        <dgm:presLayoutVars>
          <dgm:chMax/>
          <dgm:chPref val="2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3BACE5BB-E76F-4692-8C31-A8C5C0F89056}" type="pres">
      <dgm:prSet presAssocID="{EE67FD05-2299-4D66-BFAB-9144A16FDA3F}" presName="composite" presStyleCnt="0"/>
      <dgm:spPr/>
    </dgm:pt>
    <dgm:pt modelId="{79D82364-7738-4BB9-B44B-53F790E4FF4B}" type="pres">
      <dgm:prSet presAssocID="{EE67FD05-2299-4D66-BFAB-9144A16FDA3F}" presName="chevron1" presStyleLbl="alignNode1" presStyleIdx="14" presStyleCnt="21"/>
      <dgm:spPr/>
    </dgm:pt>
    <dgm:pt modelId="{2319EC65-5322-4FC8-8A38-E0C81EA02381}" type="pres">
      <dgm:prSet presAssocID="{EE67FD05-2299-4D66-BFAB-9144A16FDA3F}" presName="chevron2" presStyleLbl="alignNode1" presStyleIdx="15" presStyleCnt="21"/>
      <dgm:spPr/>
    </dgm:pt>
    <dgm:pt modelId="{B3BE23BB-52BF-4E5B-BB92-595B3D95FFD0}" type="pres">
      <dgm:prSet presAssocID="{EE67FD05-2299-4D66-BFAB-9144A16FDA3F}" presName="chevron3" presStyleLbl="alignNode1" presStyleIdx="16" presStyleCnt="21"/>
      <dgm:spPr/>
    </dgm:pt>
    <dgm:pt modelId="{D536A5C1-515F-4B23-900E-D4533DC7ACB4}" type="pres">
      <dgm:prSet presAssocID="{EE67FD05-2299-4D66-BFAB-9144A16FDA3F}" presName="chevron4" presStyleLbl="alignNode1" presStyleIdx="17" presStyleCnt="21"/>
      <dgm:spPr/>
    </dgm:pt>
    <dgm:pt modelId="{60BD8CF5-07C1-475B-85E7-8A0FA33645F5}" type="pres">
      <dgm:prSet presAssocID="{EE67FD05-2299-4D66-BFAB-9144A16FDA3F}" presName="chevron5" presStyleLbl="alignNode1" presStyleIdx="18" presStyleCnt="21"/>
      <dgm:spPr/>
    </dgm:pt>
    <dgm:pt modelId="{55BDC8F7-94A2-407F-A8FC-22E841F74346}" type="pres">
      <dgm:prSet presAssocID="{EE67FD05-2299-4D66-BFAB-9144A16FDA3F}" presName="chevron6" presStyleLbl="alignNode1" presStyleIdx="19" presStyleCnt="21"/>
      <dgm:spPr/>
    </dgm:pt>
    <dgm:pt modelId="{054F9D81-0755-4D4D-85B6-41BA8908179A}" type="pres">
      <dgm:prSet presAssocID="{EE67FD05-2299-4D66-BFAB-9144A16FDA3F}" presName="chevron7" presStyleLbl="alignNode1" presStyleIdx="20" presStyleCnt="21"/>
      <dgm:spPr/>
    </dgm:pt>
    <dgm:pt modelId="{A85E11C3-E074-468D-930B-5D255921EBDF}" type="pres">
      <dgm:prSet presAssocID="{EE67FD05-2299-4D66-BFAB-9144A16FDA3F}" presName="childtext" presStyleLbl="solidFgAcc1" presStyleIdx="2" presStyleCnt="3">
        <dgm:presLayoutVars>
          <dgm:chMax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F38D56A4-2FB3-477A-8C26-9161453FD412}" type="presOf" srcId="{EE67FD05-2299-4D66-BFAB-9144A16FDA3F}" destId="{8AA12F8D-8E14-4C78-8BDF-0065AD074A98}" srcOrd="0" destOrd="0" presId="urn:microsoft.com/office/officeart/2008/layout/VerticalAccentList"/>
    <dgm:cxn modelId="{ABE8B188-88EE-4FD3-A213-0FE992A9814C}" srcId="{72B9D24A-242E-4A5D-B070-62A6D89304F1}" destId="{EE67FD05-2299-4D66-BFAB-9144A16FDA3F}" srcOrd="2" destOrd="0" parTransId="{87CA3EE6-B533-4699-A9C3-B60BD7335732}" sibTransId="{70C5D468-0CEB-40E4-A4ED-2097949522CC}"/>
    <dgm:cxn modelId="{BAD7A59C-E476-4E78-BC1A-ECD9838610D8}" srcId="{72B9D24A-242E-4A5D-B070-62A6D89304F1}" destId="{1465E77F-BA29-4067-9592-F2643F790CC9}" srcOrd="1" destOrd="0" parTransId="{952F52AA-DC53-47CF-9F48-171260E90034}" sibTransId="{36D1D25C-91EA-4094-8C61-99E4ACE9A5A7}"/>
    <dgm:cxn modelId="{F6CF118B-EC86-4A1B-A77C-97699447F996}" type="presOf" srcId="{58693E5A-B7ED-4314-8AA8-522576EBDE40}" destId="{C2FB3CC8-3C1C-4444-85BF-12953291F760}" srcOrd="0" destOrd="0" presId="urn:microsoft.com/office/officeart/2008/layout/VerticalAccentList"/>
    <dgm:cxn modelId="{641B8F0B-1C44-4902-918A-6DE88AFFF37C}" srcId="{58693E5A-B7ED-4314-8AA8-522576EBDE40}" destId="{38BEFCE2-1BFB-4628-B90A-A2B3CBC7C9CB}" srcOrd="0" destOrd="0" parTransId="{45950B8F-BD43-4E10-A2FB-5EBE8A5AFCD6}" sibTransId="{94364D5D-15FB-4E57-9CB8-0EAE610E2B65}"/>
    <dgm:cxn modelId="{9F33EF4E-93C7-4766-83A0-3392874BA5BF}" srcId="{72B9D24A-242E-4A5D-B070-62A6D89304F1}" destId="{58693E5A-B7ED-4314-8AA8-522576EBDE40}" srcOrd="0" destOrd="0" parTransId="{EA5B4857-D754-4B6F-89D2-80507227DCF6}" sibTransId="{DD03484F-04CA-4B3C-A215-F3A9B28D71CB}"/>
    <dgm:cxn modelId="{8ED57874-E1D5-4C2C-8047-1FA2445D5753}" srcId="{EE67FD05-2299-4D66-BFAB-9144A16FDA3F}" destId="{BF6BA107-D3FB-4A83-9184-3A6E38264BE4}" srcOrd="0" destOrd="0" parTransId="{F7B1C95A-4650-4677-B1D5-D50703F1E976}" sibTransId="{82B792D6-1D5C-4E8E-A5B0-A41C9D65C593}"/>
    <dgm:cxn modelId="{BA4B6485-BA96-46B2-B922-CCA7D1455507}" type="presOf" srcId="{1D875B4B-7801-4C65-AD6E-E8A433F8DB02}" destId="{54822E40-DE34-4726-8847-65DFAAFD5EA1}" srcOrd="0" destOrd="0" presId="urn:microsoft.com/office/officeart/2008/layout/VerticalAccentList"/>
    <dgm:cxn modelId="{F128C556-1BD0-40F4-A430-D5599B576FEB}" type="presOf" srcId="{BF6BA107-D3FB-4A83-9184-3A6E38264BE4}" destId="{A85E11C3-E074-468D-930B-5D255921EBDF}" srcOrd="0" destOrd="0" presId="urn:microsoft.com/office/officeart/2008/layout/VerticalAccentList"/>
    <dgm:cxn modelId="{8042E6BA-4D88-413F-8E29-C5E616B2A5F4}" srcId="{1465E77F-BA29-4067-9592-F2643F790CC9}" destId="{1D875B4B-7801-4C65-AD6E-E8A433F8DB02}" srcOrd="0" destOrd="0" parTransId="{8D4D4059-816C-4ECA-9984-18CCF0FE2921}" sibTransId="{59A8EE0A-AA42-4D06-A35B-06B12376D6C9}"/>
    <dgm:cxn modelId="{D51A624E-9327-47F8-931A-F7BC0E4FCA12}" srcId="{EE67FD05-2299-4D66-BFAB-9144A16FDA3F}" destId="{2F2F3361-B539-46AF-9A3F-BCBAAFF3A5C1}" srcOrd="1" destOrd="0" parTransId="{8086F778-67B9-472F-9B04-89643F1E31EE}" sibTransId="{A44DEEAD-0F04-4A32-9FAA-AEE8482D4016}"/>
    <dgm:cxn modelId="{20943D6C-1397-4689-B4AD-98FBFDAA2EC2}" type="presOf" srcId="{38BEFCE2-1BFB-4628-B90A-A2B3CBC7C9CB}" destId="{0F9206AB-71F5-4052-8C2B-8A7A5B5447EB}" srcOrd="0" destOrd="0" presId="urn:microsoft.com/office/officeart/2008/layout/VerticalAccentList"/>
    <dgm:cxn modelId="{FEA9D790-FF9E-4722-8076-2B660DE13F20}" type="presOf" srcId="{72B9D24A-242E-4A5D-B070-62A6D89304F1}" destId="{9724EA84-B14B-4D7E-91A9-8F8B70A95456}" srcOrd="0" destOrd="0" presId="urn:microsoft.com/office/officeart/2008/layout/VerticalAccentList"/>
    <dgm:cxn modelId="{090B6CAE-79C5-45EB-AC46-F0E87D8EC23A}" type="presOf" srcId="{2F2F3361-B539-46AF-9A3F-BCBAAFF3A5C1}" destId="{A85E11C3-E074-468D-930B-5D255921EBDF}" srcOrd="0" destOrd="1" presId="urn:microsoft.com/office/officeart/2008/layout/VerticalAccentList"/>
    <dgm:cxn modelId="{F4810A15-2AA7-4A18-8E1B-B1BD7D4F290E}" type="presOf" srcId="{1465E77F-BA29-4067-9592-F2643F790CC9}" destId="{535D2190-F57B-49B8-B024-8369786DEE04}" srcOrd="0" destOrd="0" presId="urn:microsoft.com/office/officeart/2008/layout/VerticalAccentList"/>
    <dgm:cxn modelId="{BCE071E4-28F7-45EC-AEF2-CD5EA4DB2441}" type="presParOf" srcId="{9724EA84-B14B-4D7E-91A9-8F8B70A95456}" destId="{90D58507-8DD8-465A-B757-3A4865B81EB0}" srcOrd="0" destOrd="0" presId="urn:microsoft.com/office/officeart/2008/layout/VerticalAccentList"/>
    <dgm:cxn modelId="{77BE3680-32FD-42C4-875B-4803CB084ADA}" type="presParOf" srcId="{90D58507-8DD8-465A-B757-3A4865B81EB0}" destId="{C2FB3CC8-3C1C-4444-85BF-12953291F760}" srcOrd="0" destOrd="0" presId="urn:microsoft.com/office/officeart/2008/layout/VerticalAccentList"/>
    <dgm:cxn modelId="{ADCDA64E-FF0B-4C04-A58C-373A11EF95D7}" type="presParOf" srcId="{9724EA84-B14B-4D7E-91A9-8F8B70A95456}" destId="{B56D2093-F38C-4961-B90B-58C45F2559A4}" srcOrd="1" destOrd="0" presId="urn:microsoft.com/office/officeart/2008/layout/VerticalAccentList"/>
    <dgm:cxn modelId="{7F662587-5EA9-4CC2-B260-43B6860C3C88}" type="presParOf" srcId="{B56D2093-F38C-4961-B90B-58C45F2559A4}" destId="{76306E43-24D0-4EA8-A229-38E864918371}" srcOrd="0" destOrd="0" presId="urn:microsoft.com/office/officeart/2008/layout/VerticalAccentList"/>
    <dgm:cxn modelId="{039E9E31-3065-4FD9-BDD9-43FECE9FEFBF}" type="presParOf" srcId="{B56D2093-F38C-4961-B90B-58C45F2559A4}" destId="{9B429125-7B20-489F-A895-61A9DA31E72C}" srcOrd="1" destOrd="0" presId="urn:microsoft.com/office/officeart/2008/layout/VerticalAccentList"/>
    <dgm:cxn modelId="{F98EB8BA-7063-493D-9EF5-D228B86E849E}" type="presParOf" srcId="{B56D2093-F38C-4961-B90B-58C45F2559A4}" destId="{8CD7E259-348E-4A8E-B8E7-EB64029A26C5}" srcOrd="2" destOrd="0" presId="urn:microsoft.com/office/officeart/2008/layout/VerticalAccentList"/>
    <dgm:cxn modelId="{0E588F12-0BD7-4CB2-B680-30DAFAF2F5C5}" type="presParOf" srcId="{B56D2093-F38C-4961-B90B-58C45F2559A4}" destId="{87F1B677-BFC1-45E3-831B-72C5057968D2}" srcOrd="3" destOrd="0" presId="urn:microsoft.com/office/officeart/2008/layout/VerticalAccentList"/>
    <dgm:cxn modelId="{07E52E54-A5EA-48FF-906A-A2B1C4379C78}" type="presParOf" srcId="{B56D2093-F38C-4961-B90B-58C45F2559A4}" destId="{8979F669-D5C5-4945-928A-FB9038D55421}" srcOrd="4" destOrd="0" presId="urn:microsoft.com/office/officeart/2008/layout/VerticalAccentList"/>
    <dgm:cxn modelId="{27479EF7-839A-49A6-8F6F-D1DD23A7662E}" type="presParOf" srcId="{B56D2093-F38C-4961-B90B-58C45F2559A4}" destId="{93E6A3B0-7C27-4F72-B940-C2F6D5998E28}" srcOrd="5" destOrd="0" presId="urn:microsoft.com/office/officeart/2008/layout/VerticalAccentList"/>
    <dgm:cxn modelId="{928CD0E3-0926-4237-B834-5C78FB52FCB9}" type="presParOf" srcId="{B56D2093-F38C-4961-B90B-58C45F2559A4}" destId="{C614EFE3-CD76-4F9C-822C-07DFE0E76CCF}" srcOrd="6" destOrd="0" presId="urn:microsoft.com/office/officeart/2008/layout/VerticalAccentList"/>
    <dgm:cxn modelId="{6990DA38-87AD-4520-B0DC-C961D27594C7}" type="presParOf" srcId="{B56D2093-F38C-4961-B90B-58C45F2559A4}" destId="{0F9206AB-71F5-4052-8C2B-8A7A5B5447EB}" srcOrd="7" destOrd="0" presId="urn:microsoft.com/office/officeart/2008/layout/VerticalAccentList"/>
    <dgm:cxn modelId="{E103132E-2550-4A1C-9D61-7BFF6D5B3884}" type="presParOf" srcId="{9724EA84-B14B-4D7E-91A9-8F8B70A95456}" destId="{B25F9800-21EA-404F-A7C9-7F4E3D37B453}" srcOrd="2" destOrd="0" presId="urn:microsoft.com/office/officeart/2008/layout/VerticalAccentList"/>
    <dgm:cxn modelId="{84DA4F19-7F57-49CE-A457-9E6910E76E5A}" type="presParOf" srcId="{9724EA84-B14B-4D7E-91A9-8F8B70A95456}" destId="{77FD27F6-4DC7-4590-A2FE-E16F79EB1C84}" srcOrd="3" destOrd="0" presId="urn:microsoft.com/office/officeart/2008/layout/VerticalAccentList"/>
    <dgm:cxn modelId="{C740DE73-155A-44DA-AEA6-F738E77C9FB3}" type="presParOf" srcId="{77FD27F6-4DC7-4590-A2FE-E16F79EB1C84}" destId="{535D2190-F57B-49B8-B024-8369786DEE04}" srcOrd="0" destOrd="0" presId="urn:microsoft.com/office/officeart/2008/layout/VerticalAccentList"/>
    <dgm:cxn modelId="{D1D17F55-ECB2-4122-9E23-4AD24264E912}" type="presParOf" srcId="{9724EA84-B14B-4D7E-91A9-8F8B70A95456}" destId="{DE0D2C08-570C-46C0-8422-0E6FC9CB6967}" srcOrd="4" destOrd="0" presId="urn:microsoft.com/office/officeart/2008/layout/VerticalAccentList"/>
    <dgm:cxn modelId="{90AC093A-2B6B-4C3D-9D80-31C5A3010368}" type="presParOf" srcId="{DE0D2C08-570C-46C0-8422-0E6FC9CB6967}" destId="{234F2395-A744-4BEA-98BD-EB4603059A24}" srcOrd="0" destOrd="0" presId="urn:microsoft.com/office/officeart/2008/layout/VerticalAccentList"/>
    <dgm:cxn modelId="{8B9AE6C5-61CE-4960-AB3A-BE852634DCCA}" type="presParOf" srcId="{DE0D2C08-570C-46C0-8422-0E6FC9CB6967}" destId="{74C82F38-153F-4862-83D8-586E78AFFFCA}" srcOrd="1" destOrd="0" presId="urn:microsoft.com/office/officeart/2008/layout/VerticalAccentList"/>
    <dgm:cxn modelId="{F90B5362-8208-4561-85D2-C51E4719BD20}" type="presParOf" srcId="{DE0D2C08-570C-46C0-8422-0E6FC9CB6967}" destId="{D06EFD7F-D225-40DA-B6D3-D1EAE98BF3ED}" srcOrd="2" destOrd="0" presId="urn:microsoft.com/office/officeart/2008/layout/VerticalAccentList"/>
    <dgm:cxn modelId="{220FD45D-8D9E-4656-9AD0-B547F7614302}" type="presParOf" srcId="{DE0D2C08-570C-46C0-8422-0E6FC9CB6967}" destId="{796025CF-E5C5-48FC-B8A2-8522601CAF81}" srcOrd="3" destOrd="0" presId="urn:microsoft.com/office/officeart/2008/layout/VerticalAccentList"/>
    <dgm:cxn modelId="{8727F880-AA3C-4C57-98BE-EBCD09EDA449}" type="presParOf" srcId="{DE0D2C08-570C-46C0-8422-0E6FC9CB6967}" destId="{CA30C3A3-7F1B-447B-9E3E-37CA213C1A64}" srcOrd="4" destOrd="0" presId="urn:microsoft.com/office/officeart/2008/layout/VerticalAccentList"/>
    <dgm:cxn modelId="{3E1723AE-80B3-4B20-9A37-E67357B903B9}" type="presParOf" srcId="{DE0D2C08-570C-46C0-8422-0E6FC9CB6967}" destId="{068FDC9A-1059-45D3-A997-3CA8E9CD716E}" srcOrd="5" destOrd="0" presId="urn:microsoft.com/office/officeart/2008/layout/VerticalAccentList"/>
    <dgm:cxn modelId="{3433C02A-313A-4F37-843E-925CEE4CAD05}" type="presParOf" srcId="{DE0D2C08-570C-46C0-8422-0E6FC9CB6967}" destId="{85A60AA2-9B6A-4C4C-AC30-6B0AAEA35FD0}" srcOrd="6" destOrd="0" presId="urn:microsoft.com/office/officeart/2008/layout/VerticalAccentList"/>
    <dgm:cxn modelId="{0658FD5A-BA57-48C5-BA5E-05199D7AD29F}" type="presParOf" srcId="{DE0D2C08-570C-46C0-8422-0E6FC9CB6967}" destId="{54822E40-DE34-4726-8847-65DFAAFD5EA1}" srcOrd="7" destOrd="0" presId="urn:microsoft.com/office/officeart/2008/layout/VerticalAccentList"/>
    <dgm:cxn modelId="{791DD582-5BA7-4527-B8CE-CC40709466AD}" type="presParOf" srcId="{9724EA84-B14B-4D7E-91A9-8F8B70A95456}" destId="{C34A471F-9091-4135-9949-9975FE84E855}" srcOrd="5" destOrd="0" presId="urn:microsoft.com/office/officeart/2008/layout/VerticalAccentList"/>
    <dgm:cxn modelId="{493862C7-638A-4D38-9C8D-4B5CB34DECE9}" type="presParOf" srcId="{9724EA84-B14B-4D7E-91A9-8F8B70A95456}" destId="{EE153FD7-2EB7-4A92-B9CA-1150B0B3D7AB}" srcOrd="6" destOrd="0" presId="urn:microsoft.com/office/officeart/2008/layout/VerticalAccentList"/>
    <dgm:cxn modelId="{CC32D2F6-93A8-4222-9DB1-70090AAC458F}" type="presParOf" srcId="{EE153FD7-2EB7-4A92-B9CA-1150B0B3D7AB}" destId="{8AA12F8D-8E14-4C78-8BDF-0065AD074A98}" srcOrd="0" destOrd="0" presId="urn:microsoft.com/office/officeart/2008/layout/VerticalAccentList"/>
    <dgm:cxn modelId="{F8EB49E3-DE9C-4013-93CE-124D67C55326}" type="presParOf" srcId="{9724EA84-B14B-4D7E-91A9-8F8B70A95456}" destId="{3BACE5BB-E76F-4692-8C31-A8C5C0F89056}" srcOrd="7" destOrd="0" presId="urn:microsoft.com/office/officeart/2008/layout/VerticalAccentList"/>
    <dgm:cxn modelId="{E3CAB1EB-42BE-4B86-95D7-BBB54ABEDB4A}" type="presParOf" srcId="{3BACE5BB-E76F-4692-8C31-A8C5C0F89056}" destId="{79D82364-7738-4BB9-B44B-53F790E4FF4B}" srcOrd="0" destOrd="0" presId="urn:microsoft.com/office/officeart/2008/layout/VerticalAccentList"/>
    <dgm:cxn modelId="{96921753-5C9D-4DFF-8489-2F59CE013382}" type="presParOf" srcId="{3BACE5BB-E76F-4692-8C31-A8C5C0F89056}" destId="{2319EC65-5322-4FC8-8A38-E0C81EA02381}" srcOrd="1" destOrd="0" presId="urn:microsoft.com/office/officeart/2008/layout/VerticalAccentList"/>
    <dgm:cxn modelId="{CC234AC6-3B7A-4622-9C87-A35FE0000A05}" type="presParOf" srcId="{3BACE5BB-E76F-4692-8C31-A8C5C0F89056}" destId="{B3BE23BB-52BF-4E5B-BB92-595B3D95FFD0}" srcOrd="2" destOrd="0" presId="urn:microsoft.com/office/officeart/2008/layout/VerticalAccentList"/>
    <dgm:cxn modelId="{E16A9009-48A2-47A6-8EC7-29599FCA1F8D}" type="presParOf" srcId="{3BACE5BB-E76F-4692-8C31-A8C5C0F89056}" destId="{D536A5C1-515F-4B23-900E-D4533DC7ACB4}" srcOrd="3" destOrd="0" presId="urn:microsoft.com/office/officeart/2008/layout/VerticalAccentList"/>
    <dgm:cxn modelId="{97380FD6-5DE7-420F-AF41-F2B3B9F24F0C}" type="presParOf" srcId="{3BACE5BB-E76F-4692-8C31-A8C5C0F89056}" destId="{60BD8CF5-07C1-475B-85E7-8A0FA33645F5}" srcOrd="4" destOrd="0" presId="urn:microsoft.com/office/officeart/2008/layout/VerticalAccentList"/>
    <dgm:cxn modelId="{E45562A8-1B68-4350-A2C8-6A1E3E31D3EA}" type="presParOf" srcId="{3BACE5BB-E76F-4692-8C31-A8C5C0F89056}" destId="{55BDC8F7-94A2-407F-A8FC-22E841F74346}" srcOrd="5" destOrd="0" presId="urn:microsoft.com/office/officeart/2008/layout/VerticalAccentList"/>
    <dgm:cxn modelId="{2FF41998-EE92-435F-8E6B-0A8764FF286F}" type="presParOf" srcId="{3BACE5BB-E76F-4692-8C31-A8C5C0F89056}" destId="{054F9D81-0755-4D4D-85B6-41BA8908179A}" srcOrd="6" destOrd="0" presId="urn:microsoft.com/office/officeart/2008/layout/VerticalAccentList"/>
    <dgm:cxn modelId="{84B18917-F6DD-4D94-99F0-378836554B6D}" type="presParOf" srcId="{3BACE5BB-E76F-4692-8C31-A8C5C0F89056}" destId="{A85E11C3-E074-468D-930B-5D255921EBDF}" srcOrd="7" destOrd="0" presId="urn:microsoft.com/office/officeart/2008/layout/VerticalAccent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VerticalAccentList">
  <dgm:title val=""/>
  <dgm:desc val=""/>
  <dgm:catLst>
    <dgm:cat type="list" pri="16500"/>
  </dgm:catLst>
  <dgm:sampData>
    <dgm:dataModel>
      <dgm:ptLst>
        <dgm:pt modelId="0" type="doc"/>
        <dgm:pt modelId="10">
          <dgm:prSet phldr="1"/>
        </dgm:pt>
        <dgm:pt modelId="11">
          <dgm:prSet phldr="1"/>
        </dgm:pt>
        <dgm:pt modelId="20">
          <dgm:prSet phldr="1"/>
        </dgm:pt>
        <dgm:pt modelId="21">
          <dgm:prSet phldr="1"/>
        </dgm:pt>
        <dgm:pt modelId="30">
          <dgm:prSet phldr="1"/>
        </dgm:pt>
        <dgm:pt modelId="31">
          <dgm:prSet phldr="1"/>
        </dgm:pt>
      </dgm:ptLst>
      <dgm:cxnLst>
        <dgm:cxn modelId="40" srcId="0" destId="10" srcOrd="0" destOrd="0"/>
        <dgm:cxn modelId="12" srcId="10" destId="11" srcOrd="0" destOrd="0"/>
        <dgm:cxn modelId="50" srcId="0" destId="20" srcOrd="1" destOrd="0"/>
        <dgm:cxn modelId="22" srcId="20" destId="21" srcOrd="0" destOrd="0"/>
        <dgm:cxn modelId="60" srcId="0" destId="30" srcOrd="2" destOrd="0"/>
        <dgm:cxn modelId="32" srcId="30" destId="31" srcOrd="0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11">
          <dgm:prSet phldr="1"/>
        </dgm:pt>
        <dgm:pt modelId="20">
          <dgm:prSet phldr="1"/>
        </dgm:pt>
        <dgm:pt modelId="21">
          <dgm:prSet phldr="1"/>
        </dgm:pt>
        <dgm:pt modelId="30">
          <dgm:prSet phldr="1"/>
        </dgm:pt>
        <dgm:pt modelId="31">
          <dgm:prSet phldr="1"/>
        </dgm:pt>
      </dgm:ptLst>
      <dgm:cxnLst>
        <dgm:cxn modelId="40" srcId="0" destId="10" srcOrd="0" destOrd="0"/>
        <dgm:cxn modelId="12" srcId="10" destId="11" srcOrd="0" destOrd="0"/>
        <dgm:cxn modelId="50" srcId="0" destId="20" srcOrd="1" destOrd="0"/>
        <dgm:cxn modelId="22" srcId="20" destId="21" srcOrd="0" destOrd="0"/>
        <dgm:cxn modelId="60" srcId="0" destId="30" srcOrd="2" destOrd="0"/>
        <dgm:cxn modelId="32" srcId="30" destId="31" srcOrd="0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11">
          <dgm:prSet phldr="1"/>
        </dgm:pt>
        <dgm:pt modelId="20">
          <dgm:prSet phldr="1"/>
        </dgm:pt>
        <dgm:pt modelId="21">
          <dgm:prSet phldr="1"/>
        </dgm:pt>
        <dgm:pt modelId="30">
          <dgm:prSet phldr="1"/>
        </dgm:pt>
        <dgm:pt modelId="31">
          <dgm:prSet phldr="1"/>
        </dgm:pt>
      </dgm:ptLst>
      <dgm:cxnLst>
        <dgm:cxn modelId="40" srcId="0" destId="10" srcOrd="0" destOrd="0"/>
        <dgm:cxn modelId="12" srcId="10" destId="11" srcOrd="0" destOrd="0"/>
        <dgm:cxn modelId="50" srcId="0" destId="20" srcOrd="1" destOrd="0"/>
        <dgm:cxn modelId="22" srcId="20" destId="21" srcOrd="0" destOrd="0"/>
        <dgm:cxn modelId="60" srcId="0" destId="30" srcOrd="2" destOrd="0"/>
        <dgm:cxn modelId="32" srcId="30" destId="31" srcOrd="0" destOrd="0"/>
      </dgm:cxnLst>
      <dgm:bg/>
      <dgm:whole/>
    </dgm:dataModel>
  </dgm:clrData>
  <dgm:layoutNode name="Name0">
    <dgm:varLst>
      <dgm:chMax/>
      <dgm:chPref/>
      <dgm:dir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constrLst>
      <dgm:constr type="primFontSz" for="des" forName="parenttext" refType="primFontSz" refFor="des" refForName="childtext" op="gte"/>
      <dgm:constr type="w" for="ch" forName="composite" refType="w"/>
      <dgm:constr type="h" for="ch" forName="composite" refType="h"/>
      <dgm:constr type="w" for="ch" forName="parallelogramComposite" refType="w"/>
      <dgm:constr type="h" for="ch" forName="parallelogramComposite" refType="h"/>
      <dgm:constr type="w" for="ch" forName="parenttextcomposite" refType="w" fact="0.9"/>
      <dgm:constr type="h" for="ch" forName="parenttextcomposite" refType="h" fact="0.6"/>
      <dgm:constr type="h" for="ch" forName="sibTrans" refType="h" refFor="ch" refForName="composite" op="equ" fact="0.02"/>
      <dgm:constr type="h" for="ch" forName="sibTrans" op="equ"/>
    </dgm:constrLst>
    <dgm:forEach name="nodesForEach" axis="ch" ptType="node">
      <dgm:layoutNode name="parenttextcomposite">
        <dgm:alg type="composite">
          <dgm:param type="ar" val="11"/>
        </dgm:alg>
        <dgm:shape xmlns:r="http://schemas.openxmlformats.org/officeDocument/2006/relationships" r:blip="">
          <dgm:adjLst/>
        </dgm:shape>
        <dgm:constrLst>
          <dgm:constr type="h" for="ch" forName="parenttext" refType="h"/>
          <dgm:constr type="w" for="ch" forName="parenttext" refType="w"/>
        </dgm:constrLst>
        <dgm:layoutNode name="parenttext" styleLbl="revTx">
          <dgm:varLst>
            <dgm:chMax/>
            <dgm:chPref val="2"/>
            <dgm:bulletEnabled val="1"/>
          </dgm:varLst>
          <dgm:choose name="Name4">
            <dgm:if name="Name5" func="var" arg="dir" op="equ" val="norm">
              <dgm:alg type="tx">
                <dgm:param type="parTxLTRAlign" val="l"/>
                <dgm:param type="txAnchorVert" val="b"/>
              </dgm:alg>
            </dgm:if>
            <dgm:else name="Name6">
              <dgm:alg type="tx">
                <dgm:param type="parTxLTRAlign" val="r"/>
                <dgm:param type="txAnchorVert" val="b"/>
              </dgm:alg>
            </dgm:else>
          </dgm:choose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</dgm:layoutNode>
      <dgm:choose name="Name7">
        <dgm:if name="Name8" axis="ch" ptType="node" func="cnt" op="gte" val="1">
          <dgm:layoutNode name="composite">
            <dgm:alg type="composite">
              <dgm:param type="ar" val="6"/>
            </dgm:alg>
            <dgm:shape xmlns:r="http://schemas.openxmlformats.org/officeDocument/2006/relationships" r:blip="">
              <dgm:adjLst/>
            </dgm:shape>
            <dgm:choose name="Name9">
              <dgm:if name="Name10" func="var" arg="dir" op="equ" val="norm">
                <dgm:constrLst>
                  <dgm:constr type="l" for="ch" forName="chevron1" refType="w" fact="0.0301"/>
                  <dgm:constr type="t" for="ch" forName="chevron1" refType="h" fact="0"/>
                  <dgm:constr type="w" for="ch" forName="chevron1" refType="w" fact="0.2106"/>
                  <dgm:constr type="h" for="ch" forName="chevron1" refType="h"/>
                  <dgm:constr type="l" for="ch" forName="chevron2" refType="w" fact="0.1566"/>
                  <dgm:constr type="t" for="ch" forName="chevron2" refType="h" fact="0"/>
                  <dgm:constr type="w" for="ch" forName="chevron2" refType="w" fact="0.2106"/>
                  <dgm:constr type="h" for="ch" forName="chevron2" refType="h"/>
                  <dgm:constr type="l" for="ch" forName="chevron3" refType="w" fact="0.2832"/>
                  <dgm:constr type="t" for="ch" forName="chevron3" refType="h" fact="0"/>
                  <dgm:constr type="w" for="ch" forName="chevron3" refType="w" fact="0.2106"/>
                  <dgm:constr type="h" for="ch" forName="chevron3" refType="h"/>
                  <dgm:constr type="l" for="ch" forName="chevron4" refType="w" fact="0.4097"/>
                  <dgm:constr type="t" for="ch" forName="chevron4" refType="h" fact="0"/>
                  <dgm:constr type="w" for="ch" forName="chevron4" refType="w" fact="0.2106"/>
                  <dgm:constr type="h" for="ch" forName="chevron4" refType="h"/>
                  <dgm:constr type="l" for="ch" forName="chevron5" refType="w" fact="0.5363"/>
                  <dgm:constr type="t" for="ch" forName="chevron5" refType="h" fact="0"/>
                  <dgm:constr type="w" for="ch" forName="chevron5" refType="w" fact="0.2106"/>
                  <dgm:constr type="h" for="ch" forName="chevron5" refType="h"/>
                  <dgm:constr type="l" for="ch" forName="chevron6" refType="w" fact="0.6628"/>
                  <dgm:constr type="t" for="ch" forName="chevron6" refType="h" fact="0"/>
                  <dgm:constr type="w" for="ch" forName="chevron6" refType="w" fact="0.2106"/>
                  <dgm:constr type="h" for="ch" forName="chevron6" refType="h"/>
                  <dgm:constr type="l" for="ch" forName="chevron7" refType="w" fact="0.7894"/>
                  <dgm:constr type="t" for="ch" forName="chevron7" refType="h" fact="0"/>
                  <dgm:constr type="w" for="ch" forName="chevron7" refType="w" fact="0.2106"/>
                  <dgm:constr type="h" for="ch" forName="chevron7" refType="h"/>
                  <dgm:constr type="l" for="ch" forName="childtext" refType="w" fact="0.0301"/>
                  <dgm:constr type="t" for="ch" forName="childtext" refType="h" fact="0.1"/>
                  <dgm:constr type="w" for="ch" forName="childtext" refType="w" fact="0.9117"/>
                  <dgm:constr type="h" for="ch" forName="childtext" refType="h" fact="0.8"/>
                </dgm:constrLst>
              </dgm:if>
              <dgm:else name="Name11">
                <dgm:constrLst>
                  <dgm:constr type="l" for="ch" forName="chevron1" refType="w" fact="0.0301"/>
                  <dgm:constr type="t" for="ch" forName="chevron1" refType="h" fact="0"/>
                  <dgm:constr type="w" for="ch" forName="chevron1" refType="w" fact="0.2106"/>
                  <dgm:constr type="h" for="ch" forName="chevron1" refType="h"/>
                  <dgm:constr type="l" for="ch" forName="chevron2" refType="w" fact="0.1566"/>
                  <dgm:constr type="t" for="ch" forName="chevron2" refType="h" fact="0"/>
                  <dgm:constr type="w" for="ch" forName="chevron2" refType="w" fact="0.2106"/>
                  <dgm:constr type="h" for="ch" forName="chevron2" refType="h"/>
                  <dgm:constr type="l" for="ch" forName="chevron3" refType="w" fact="0.2832"/>
                  <dgm:constr type="t" for="ch" forName="chevron3" refType="h" fact="0"/>
                  <dgm:constr type="w" for="ch" forName="chevron3" refType="w" fact="0.2106"/>
                  <dgm:constr type="h" for="ch" forName="chevron3" refType="h"/>
                  <dgm:constr type="l" for="ch" forName="chevron4" refType="w" fact="0.4097"/>
                  <dgm:constr type="t" for="ch" forName="chevron4" refType="h" fact="0"/>
                  <dgm:constr type="w" for="ch" forName="chevron4" refType="w" fact="0.2106"/>
                  <dgm:constr type="h" for="ch" forName="chevron4" refType="h"/>
                  <dgm:constr type="l" for="ch" forName="chevron5" refType="w" fact="0.5363"/>
                  <dgm:constr type="t" for="ch" forName="chevron5" refType="h" fact="0"/>
                  <dgm:constr type="w" for="ch" forName="chevron5" refType="w" fact="0.2106"/>
                  <dgm:constr type="h" for="ch" forName="chevron5" refType="h"/>
                  <dgm:constr type="l" for="ch" forName="chevron6" refType="w" fact="0.6628"/>
                  <dgm:constr type="t" for="ch" forName="chevron6" refType="h" fact="0"/>
                  <dgm:constr type="w" for="ch" forName="chevron6" refType="w" fact="0.2106"/>
                  <dgm:constr type="h" for="ch" forName="chevron6" refType="h"/>
                  <dgm:constr type="l" for="ch" forName="chevron7" refType="w" fact="0.7894"/>
                  <dgm:constr type="t" for="ch" forName="chevron7" refType="h" fact="0"/>
                  <dgm:constr type="w" for="ch" forName="chevron7" refType="w" fact="0.2106"/>
                  <dgm:constr type="h" for="ch" forName="chevron7" refType="h"/>
                  <dgm:constr type="l" for="ch" forName="childtext" refType="w" fact="0.0883"/>
                  <dgm:constr type="t" for="ch" forName="childtext" refType="h" fact="0.1"/>
                  <dgm:constr type="w" for="ch" forName="childtext" refType="w" fact="0.9117"/>
                  <dgm:constr type="h" for="ch" forName="childtext" refType="h" fact="0.8"/>
                </dgm:constrLst>
              </dgm:else>
            </dgm:choose>
            <dgm:ruleLst/>
            <dgm:layoutNode name="chevron1" styleLbl="alignNode1">
              <dgm:alg type="sp"/>
              <dgm:choose name="Name12">
                <dgm:if name="Name13" func="var" arg="dir" op="equ" val="norm">
                  <dgm:shape xmlns:r="http://schemas.openxmlformats.org/officeDocument/2006/relationships" type="chevron" r:blip="">
                    <dgm:adjLst>
                      <dgm:adj idx="1" val="0.7061"/>
                    </dgm:adjLst>
                  </dgm:shape>
                </dgm:if>
                <dgm:else name="Name14">
                  <dgm:shape xmlns:r="http://schemas.openxmlformats.org/officeDocument/2006/relationships" rot="180" type="chevron" r:blip="">
                    <dgm:adjLst>
                      <dgm:adj idx="1" val="0.7061"/>
                    </dgm:adjLst>
                  </dgm:shape>
                </dgm:else>
              </dgm:choose>
              <dgm:presOf/>
            </dgm:layoutNode>
            <dgm:layoutNode name="chevron2" styleLbl="alignNode1">
              <dgm:alg type="sp"/>
              <dgm:choose name="Name15">
                <dgm:if name="Name16" func="var" arg="dir" op="equ" val="norm">
                  <dgm:shape xmlns:r="http://schemas.openxmlformats.org/officeDocument/2006/relationships" type="chevron" r:blip="">
                    <dgm:adjLst>
                      <dgm:adj idx="1" val="0.7061"/>
                    </dgm:adjLst>
                  </dgm:shape>
                </dgm:if>
                <dgm:else name="Name17">
                  <dgm:shape xmlns:r="http://schemas.openxmlformats.org/officeDocument/2006/relationships" rot="180" type="chevron" r:blip="">
                    <dgm:adjLst>
                      <dgm:adj idx="1" val="0.7061"/>
                    </dgm:adjLst>
                  </dgm:shape>
                </dgm:else>
              </dgm:choose>
              <dgm:presOf/>
            </dgm:layoutNode>
            <dgm:layoutNode name="chevron3" styleLbl="alignNode1">
              <dgm:alg type="sp"/>
              <dgm:choose name="Name18">
                <dgm:if name="Name19" func="var" arg="dir" op="equ" val="norm">
                  <dgm:shape xmlns:r="http://schemas.openxmlformats.org/officeDocument/2006/relationships" type="chevron" r:blip="">
                    <dgm:adjLst>
                      <dgm:adj idx="1" val="0.7061"/>
                    </dgm:adjLst>
                  </dgm:shape>
                </dgm:if>
                <dgm:else name="Name20">
                  <dgm:shape xmlns:r="http://schemas.openxmlformats.org/officeDocument/2006/relationships" rot="180" type="chevron" r:blip="">
                    <dgm:adjLst>
                      <dgm:adj idx="1" val="0.7061"/>
                    </dgm:adjLst>
                  </dgm:shape>
                </dgm:else>
              </dgm:choose>
              <dgm:presOf/>
            </dgm:layoutNode>
            <dgm:layoutNode name="chevron4" styleLbl="alignNode1">
              <dgm:alg type="sp"/>
              <dgm:choose name="Name21">
                <dgm:if name="Name22" func="var" arg="dir" op="equ" val="norm">
                  <dgm:shape xmlns:r="http://schemas.openxmlformats.org/officeDocument/2006/relationships" type="chevron" r:blip="">
                    <dgm:adjLst>
                      <dgm:adj idx="1" val="0.7061"/>
                    </dgm:adjLst>
                  </dgm:shape>
                </dgm:if>
                <dgm:else name="Name23">
                  <dgm:shape xmlns:r="http://schemas.openxmlformats.org/officeDocument/2006/relationships" rot="180" type="chevron" r:blip="">
                    <dgm:adjLst>
                      <dgm:adj idx="1" val="0.7061"/>
                    </dgm:adjLst>
                  </dgm:shape>
                </dgm:else>
              </dgm:choose>
              <dgm:presOf/>
            </dgm:layoutNode>
            <dgm:layoutNode name="chevron5" styleLbl="alignNode1">
              <dgm:alg type="sp"/>
              <dgm:choose name="Name24">
                <dgm:if name="Name25" func="var" arg="dir" op="equ" val="norm">
                  <dgm:shape xmlns:r="http://schemas.openxmlformats.org/officeDocument/2006/relationships" type="chevron" r:blip="">
                    <dgm:adjLst>
                      <dgm:adj idx="1" val="0.7061"/>
                    </dgm:adjLst>
                  </dgm:shape>
                </dgm:if>
                <dgm:else name="Name26">
                  <dgm:shape xmlns:r="http://schemas.openxmlformats.org/officeDocument/2006/relationships" rot="180" type="chevron" r:blip="">
                    <dgm:adjLst>
                      <dgm:adj idx="1" val="0.7061"/>
                    </dgm:adjLst>
                  </dgm:shape>
                </dgm:else>
              </dgm:choose>
              <dgm:presOf/>
            </dgm:layoutNode>
            <dgm:layoutNode name="chevron6" styleLbl="alignNode1">
              <dgm:alg type="sp"/>
              <dgm:choose name="Name27">
                <dgm:if name="Name28" func="var" arg="dir" op="equ" val="norm">
                  <dgm:shape xmlns:r="http://schemas.openxmlformats.org/officeDocument/2006/relationships" type="chevron" r:blip="">
                    <dgm:adjLst>
                      <dgm:adj idx="1" val="0.7061"/>
                    </dgm:adjLst>
                  </dgm:shape>
                </dgm:if>
                <dgm:else name="Name29">
                  <dgm:shape xmlns:r="http://schemas.openxmlformats.org/officeDocument/2006/relationships" rot="180" type="chevron" r:blip="">
                    <dgm:adjLst>
                      <dgm:adj idx="1" val="0.7061"/>
                    </dgm:adjLst>
                  </dgm:shape>
                </dgm:else>
              </dgm:choose>
              <dgm:presOf/>
            </dgm:layoutNode>
            <dgm:layoutNode name="chevron7" styleLbl="alignNode1">
              <dgm:alg type="sp"/>
              <dgm:choose name="Name30">
                <dgm:if name="Name31" func="var" arg="dir" op="equ" val="norm">
                  <dgm:shape xmlns:r="http://schemas.openxmlformats.org/officeDocument/2006/relationships" type="chevron" r:blip="">
                    <dgm:adjLst>
                      <dgm:adj idx="1" val="0.7061"/>
                    </dgm:adjLst>
                  </dgm:shape>
                </dgm:if>
                <dgm:else name="Name32">
                  <dgm:shape xmlns:r="http://schemas.openxmlformats.org/officeDocument/2006/relationships" rot="180" type="chevron" r:blip="">
                    <dgm:adjLst>
                      <dgm:adj idx="1" val="0.7061"/>
                    </dgm:adjLst>
                  </dgm:shape>
                </dgm:else>
              </dgm:choose>
              <dgm:presOf/>
            </dgm:layoutNode>
            <dgm:layoutNode name="childtext" styleLbl="solidFgAcc1">
              <dgm:varLst>
                <dgm:chMax/>
                <dgm:chPref val="0"/>
                <dgm:bulletEnabled val="1"/>
              </dgm:varLst>
              <dgm:choose name="Name33">
                <dgm:if name="Name34" func="var" arg="dir" op="equ" val="norm">
                  <dgm:alg type="tx">
                    <dgm:param type="parTxLTRAlign" val="l"/>
                    <dgm:param type="txAnchorVertCh" val="t"/>
                  </dgm:alg>
                </dgm:if>
                <dgm:else name="Name35">
                  <dgm:alg type="tx">
                    <dgm:param type="parTxLTRAlign" val="r"/>
                    <dgm:param type="shpTxLTRAlignCh" val="r"/>
                    <dgm:param type="txAnchorVertCh" val="t"/>
                  </dgm:alg>
                </dgm:else>
              </dgm:choose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lMarg" refType="primFontSz" fact="0.2"/>
                <dgm:constr type="rMarg" refType="primFontSz" fact="0.2"/>
                <dgm:constr type="tMarg" refType="primFontSz" fact="0.2"/>
                <dgm:constr type="bMarg" refType="primFontSz" fact="0.2"/>
              </dgm:constrLst>
              <dgm:ruleLst>
                <dgm:rule type="primFontSz" val="5" fact="NaN" max="NaN"/>
              </dgm:ruleLst>
            </dgm:layoutNode>
          </dgm:layoutNode>
        </dgm:if>
        <dgm:else name="Name36">
          <dgm:layoutNode name="parallelogramComposite">
            <dgm:alg type="composite">
              <dgm:param type="ar" val="50"/>
            </dgm:alg>
            <dgm:shape xmlns:r="http://schemas.openxmlformats.org/officeDocument/2006/relationships" r:blip="">
              <dgm:adjLst/>
            </dgm:shape>
            <dgm:constrLst>
              <dgm:constr type="l" for="ch" forName="parallelogram1" refType="w" fact="0"/>
              <dgm:constr type="t" for="ch" forName="parallelogram1" refType="h" fact="0"/>
              <dgm:constr type="w" for="ch" forName="parallelogram1" refType="w" fact="0.12"/>
              <dgm:constr type="h" for="ch" forName="parallelogram1" refType="h"/>
              <dgm:constr type="l" for="ch" forName="parallelogram2" refType="w" fact="0.127"/>
              <dgm:constr type="t" for="ch" forName="parallelogram2" refType="h" fact="0"/>
              <dgm:constr type="w" for="ch" forName="parallelogram2" refType="w" fact="0.12"/>
              <dgm:constr type="h" for="ch" forName="parallelogram2" refType="h"/>
              <dgm:constr type="l" for="ch" forName="parallelogram3" refType="w" fact="0.254"/>
              <dgm:constr type="t" for="ch" forName="parallelogram3" refType="h" fact="0"/>
              <dgm:constr type="w" for="ch" forName="parallelogram3" refType="w" fact="0.12"/>
              <dgm:constr type="h" for="ch" forName="parallelogram3" refType="h"/>
              <dgm:constr type="l" for="ch" forName="parallelogram4" refType="w" fact="0.381"/>
              <dgm:constr type="t" for="ch" forName="parallelogram4" refType="h" fact="0"/>
              <dgm:constr type="w" for="ch" forName="parallelogram4" refType="w" fact="0.12"/>
              <dgm:constr type="h" for="ch" forName="parallelogram4" refType="h"/>
              <dgm:constr type="l" for="ch" forName="parallelogram5" refType="w" fact="0.508"/>
              <dgm:constr type="t" for="ch" forName="parallelogram5" refType="h" fact="0"/>
              <dgm:constr type="w" for="ch" forName="parallelogram5" refType="w" fact="0.12"/>
              <dgm:constr type="h" for="ch" forName="parallelogram5" refType="h"/>
              <dgm:constr type="l" for="ch" forName="parallelogram6" refType="w" fact="0.635"/>
              <dgm:constr type="t" for="ch" forName="parallelogram6" refType="h" fact="0"/>
              <dgm:constr type="w" for="ch" forName="parallelogram6" refType="w" fact="0.12"/>
              <dgm:constr type="h" for="ch" forName="parallelogram6" refType="h"/>
              <dgm:constr type="l" for="ch" forName="parallelogram7" refType="w" fact="0.762"/>
              <dgm:constr type="t" for="ch" forName="parallelogram7" refType="h" fact="0"/>
              <dgm:constr type="w" for="ch" forName="parallelogram7" refType="w" fact="0.12"/>
              <dgm:constr type="h" for="ch" forName="parallelogram7" refType="h"/>
            </dgm:constrLst>
            <dgm:ruleLst/>
            <dgm:layoutNode name="parallelogram1" styleLbl="alignNode1">
              <dgm:alg type="sp"/>
              <dgm:shape xmlns:r="http://schemas.openxmlformats.org/officeDocument/2006/relationships" type="parallelogram" r:blip="">
                <dgm:adjLst>
                  <dgm:adj idx="1" val="1.4084"/>
                </dgm:adjLst>
              </dgm:shape>
              <dgm:presOf/>
            </dgm:layoutNode>
            <dgm:layoutNode name="parallelogram2" styleLbl="alignNode1">
              <dgm:alg type="sp"/>
              <dgm:shape xmlns:r="http://schemas.openxmlformats.org/officeDocument/2006/relationships" type="parallelogram" r:blip="">
                <dgm:adjLst>
                  <dgm:adj idx="1" val="1.4084"/>
                </dgm:adjLst>
              </dgm:shape>
              <dgm:presOf/>
            </dgm:layoutNode>
            <dgm:layoutNode name="parallelogram3" styleLbl="alignNode1">
              <dgm:alg type="sp"/>
              <dgm:shape xmlns:r="http://schemas.openxmlformats.org/officeDocument/2006/relationships" type="parallelogram" r:blip="">
                <dgm:adjLst>
                  <dgm:adj idx="1" val="1.4084"/>
                </dgm:adjLst>
              </dgm:shape>
              <dgm:presOf/>
            </dgm:layoutNode>
            <dgm:layoutNode name="parallelogram4" styleLbl="alignNode1">
              <dgm:alg type="sp"/>
              <dgm:shape xmlns:r="http://schemas.openxmlformats.org/officeDocument/2006/relationships" type="parallelogram" r:blip="">
                <dgm:adjLst>
                  <dgm:adj idx="1" val="1.4084"/>
                </dgm:adjLst>
              </dgm:shape>
              <dgm:presOf/>
            </dgm:layoutNode>
            <dgm:layoutNode name="parallelogram5" styleLbl="alignNode1">
              <dgm:alg type="sp"/>
              <dgm:shape xmlns:r="http://schemas.openxmlformats.org/officeDocument/2006/relationships" type="parallelogram" r:blip="">
                <dgm:adjLst>
                  <dgm:adj idx="1" val="1.4084"/>
                </dgm:adjLst>
              </dgm:shape>
              <dgm:presOf/>
            </dgm:layoutNode>
            <dgm:layoutNode name="parallelogram6" styleLbl="alignNode1">
              <dgm:alg type="sp"/>
              <dgm:shape xmlns:r="http://schemas.openxmlformats.org/officeDocument/2006/relationships" type="parallelogram" r:blip="">
                <dgm:adjLst>
                  <dgm:adj idx="1" val="1.4084"/>
                </dgm:adjLst>
              </dgm:shape>
              <dgm:presOf/>
            </dgm:layoutNode>
            <dgm:layoutNode name="parallelogram7" styleLbl="alignNode1">
              <dgm:alg type="sp"/>
              <dgm:shape xmlns:r="http://schemas.openxmlformats.org/officeDocument/2006/relationships" type="parallelogram" r:blip="">
                <dgm:adjLst>
                  <dgm:adj idx="1" val="1.4084"/>
                </dgm:adjLst>
              </dgm:shape>
              <dgm:presOf/>
            </dgm:layoutNode>
          </dgm:layoutNode>
        </dgm:else>
      </dgm:choose>
      <dgm:forEach name="sibTransForEach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6055746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1016542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2019701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8268056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069586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8549112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8735395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53768705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9473988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94793905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7653051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2721C71-0CF1-48D4-A362-378EDBBB4B5F}" type="datetimeFigureOut">
              <a:rPr lang="ru-RU" smtClean="0"/>
              <a:pPr/>
              <a:t>13.12.2016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D0583EA-9BE6-4F03-BB3E-A58C44D46FB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95517335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7.jpeg"/><Relationship Id="rId4" Type="http://schemas.openxmlformats.org/officeDocument/2006/relationships/image" Target="../media/image6.jpe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Relationship Id="rId5" Type="http://schemas.microsoft.com/office/2007/relationships/hdphoto" Target="../media/hdphoto1.wdp"/><Relationship Id="rId4" Type="http://schemas.openxmlformats.org/officeDocument/2006/relationships/image" Target="../media/image1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7.png"/><Relationship Id="rId5" Type="http://schemas.openxmlformats.org/officeDocument/2006/relationships/image" Target="../media/image16.jpeg"/><Relationship Id="rId4" Type="http://schemas.openxmlformats.org/officeDocument/2006/relationships/image" Target="../media/image15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21.png"/><Relationship Id="rId4" Type="http://schemas.openxmlformats.org/officeDocument/2006/relationships/image" Target="../media/image20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7" Type="http://schemas.microsoft.com/office/2007/relationships/hdphoto" Target="../media/hdphoto3.wdp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25.jpeg"/><Relationship Id="rId5" Type="http://schemas.microsoft.com/office/2007/relationships/hdphoto" Target="../media/hdphoto2.wdp"/><Relationship Id="rId4" Type="http://schemas.openxmlformats.org/officeDocument/2006/relationships/image" Target="../media/image24.jpeg"/></Relationships>
</file>

<file path=ppt/slides/_rels/slide13.xml.rels><?xml version="1.0" encoding="UTF-8" standalone="yes"?>
<Relationships xmlns="http://schemas.openxmlformats.org/package/2006/relationships"><Relationship Id="rId3" Type="http://schemas.microsoft.com/office/2007/relationships/hdphoto" Target="../media/hdphoto4.wdp"/><Relationship Id="rId7" Type="http://schemas.openxmlformats.org/officeDocument/2006/relationships/image" Target="../media/image29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8.png"/><Relationship Id="rId5" Type="http://schemas.microsoft.com/office/2007/relationships/hdphoto" Target="../media/hdphoto5.wdp"/><Relationship Id="rId4" Type="http://schemas.openxmlformats.org/officeDocument/2006/relationships/image" Target="../media/image27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jpeg"/><Relationship Id="rId3" Type="http://schemas.microsoft.com/office/2007/relationships/hdphoto" Target="../media/hdphoto6.wdp"/><Relationship Id="rId7" Type="http://schemas.microsoft.com/office/2007/relationships/hdphoto" Target="../media/hdphoto8.wdp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2.jpeg"/><Relationship Id="rId11" Type="http://schemas.microsoft.com/office/2007/relationships/hdphoto" Target="../media/hdphoto10.wdp"/><Relationship Id="rId5" Type="http://schemas.microsoft.com/office/2007/relationships/hdphoto" Target="../media/hdphoto7.wdp"/><Relationship Id="rId10" Type="http://schemas.openxmlformats.org/officeDocument/2006/relationships/image" Target="../media/image34.jpeg"/><Relationship Id="rId4" Type="http://schemas.openxmlformats.org/officeDocument/2006/relationships/image" Target="../media/image31.jpeg"/><Relationship Id="rId9" Type="http://schemas.microsoft.com/office/2007/relationships/hdphoto" Target="../media/hdphoto9.wdp"/></Relationships>
</file>

<file path=ppt/slides/_rels/slide15.xml.rels><?xml version="1.0" encoding="UTF-8" standalone="yes"?>
<Relationships xmlns="http://schemas.openxmlformats.org/package/2006/relationships"><Relationship Id="rId3" Type="http://schemas.microsoft.com/office/2007/relationships/hdphoto" Target="../media/hdphoto11.wdp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png"/><Relationship Id="rId3" Type="http://schemas.microsoft.com/office/2007/relationships/hdphoto" Target="../media/hdphoto12.wdp"/><Relationship Id="rId7" Type="http://schemas.microsoft.com/office/2007/relationships/hdphoto" Target="../media/hdphoto14.wdp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8.png"/><Relationship Id="rId11" Type="http://schemas.microsoft.com/office/2007/relationships/hdphoto" Target="../media/hdphoto16.wdp"/><Relationship Id="rId5" Type="http://schemas.microsoft.com/office/2007/relationships/hdphoto" Target="../media/hdphoto13.wdp"/><Relationship Id="rId10" Type="http://schemas.openxmlformats.org/officeDocument/2006/relationships/image" Target="../media/image40.png"/><Relationship Id="rId4" Type="http://schemas.openxmlformats.org/officeDocument/2006/relationships/image" Target="../media/image37.png"/><Relationship Id="rId9" Type="http://schemas.microsoft.com/office/2007/relationships/hdphoto" Target="../media/hdphoto15.wdp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7" Type="http://schemas.openxmlformats.org/officeDocument/2006/relationships/image" Target="../media/image46.jpeg"/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5.png"/><Relationship Id="rId5" Type="http://schemas.openxmlformats.org/officeDocument/2006/relationships/image" Target="../media/image44.png"/><Relationship Id="rId4" Type="http://schemas.openxmlformats.org/officeDocument/2006/relationships/image" Target="../media/image43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microsoft.com/office/2007/relationships/hdphoto" Target="../media/hdphoto17.wdp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Заголовок 1"/>
          <p:cNvSpPr>
            <a:spLocks noGrp="1"/>
          </p:cNvSpPr>
          <p:nvPr>
            <p:ph type="ctrTitle"/>
          </p:nvPr>
        </p:nvSpPr>
        <p:spPr>
          <a:xfrm>
            <a:off x="685800" y="1700213"/>
            <a:ext cx="7772400" cy="1900237"/>
          </a:xfrm>
        </p:spPr>
        <p:txBody>
          <a:bodyPr>
            <a:prstTxWarp prst="textPlain">
              <a:avLst/>
            </a:prstTxWarp>
            <a:noAutofit/>
          </a:bodyPr>
          <a:lstStyle/>
          <a:p>
            <a:pPr eaLnBrk="1" hangingPunct="1"/>
            <a:r>
              <a:rPr lang="ru-RU" altLang="ru-RU" b="1" dirty="0" smtClean="0">
                <a:ln w="1905"/>
                <a:solidFill>
                  <a:schemeClr val="accent2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itchFamily="34" charset="0"/>
                <a:cs typeface="Tahoma" pitchFamily="34" charset="0"/>
              </a:rPr>
              <a:t>ИКТ </a:t>
            </a:r>
            <a:br>
              <a:rPr lang="ru-RU" altLang="ru-RU" b="1" dirty="0" smtClean="0">
                <a:ln w="1905"/>
                <a:solidFill>
                  <a:schemeClr val="accent2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itchFamily="34" charset="0"/>
                <a:cs typeface="Tahoma" pitchFamily="34" charset="0"/>
              </a:rPr>
            </a:br>
            <a:r>
              <a:rPr lang="ru-RU" altLang="ru-RU" b="1" dirty="0" smtClean="0">
                <a:ln w="1905"/>
                <a:solidFill>
                  <a:schemeClr val="accent2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itchFamily="34" charset="0"/>
                <a:cs typeface="Tahoma" pitchFamily="34" charset="0"/>
              </a:rPr>
              <a:t>в рамках реализации </a:t>
            </a:r>
            <a:br>
              <a:rPr lang="ru-RU" altLang="ru-RU" b="1" dirty="0" smtClean="0">
                <a:ln w="1905"/>
                <a:solidFill>
                  <a:schemeClr val="accent2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itchFamily="34" charset="0"/>
                <a:cs typeface="Tahoma" pitchFamily="34" charset="0"/>
              </a:rPr>
            </a:br>
            <a:r>
              <a:rPr lang="ru-RU" altLang="ru-RU" b="1" dirty="0" smtClean="0">
                <a:ln w="1905"/>
                <a:solidFill>
                  <a:schemeClr val="accent2">
                    <a:lumMod val="5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itchFamily="34" charset="0"/>
                <a:cs typeface="Tahoma" pitchFamily="34" charset="0"/>
              </a:rPr>
              <a:t>ФГОС ДО</a:t>
            </a:r>
          </a:p>
        </p:txBody>
      </p:sp>
      <p:sp>
        <p:nvSpPr>
          <p:cNvPr id="2051" name="Подзаголовок 2"/>
          <p:cNvSpPr>
            <a:spLocks noGrp="1"/>
          </p:cNvSpPr>
          <p:nvPr>
            <p:ph type="subTitle" idx="1"/>
          </p:nvPr>
        </p:nvSpPr>
        <p:spPr>
          <a:xfrm>
            <a:off x="2788916" y="3933825"/>
            <a:ext cx="5447034" cy="2066925"/>
          </a:xfrm>
        </p:spPr>
        <p:txBody>
          <a:bodyPr>
            <a:normAutofit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pPr algn="r" eaLnBrk="1" hangingPunct="1"/>
            <a:r>
              <a:rPr lang="ru-RU" altLang="ru-RU" sz="1800" b="1" dirty="0" smtClean="0">
                <a:solidFill>
                  <a:srgbClr val="C00000"/>
                </a:solidFill>
                <a:latin typeface="Tahoma" pitchFamily="34" charset="0"/>
                <a:cs typeface="Tahoma" pitchFamily="34" charset="0"/>
              </a:rPr>
              <a:t>Выполнили: </a:t>
            </a:r>
          </a:p>
          <a:p>
            <a:pPr algn="r" eaLnBrk="1" hangingPunct="1"/>
            <a:r>
              <a:rPr lang="ru-RU" altLang="ru-RU" sz="1800" b="1" dirty="0" smtClean="0">
                <a:solidFill>
                  <a:srgbClr val="C00000"/>
                </a:solidFill>
                <a:latin typeface="Tahoma" pitchFamily="34" charset="0"/>
                <a:cs typeface="Tahoma" pitchFamily="34" charset="0"/>
              </a:rPr>
              <a:t>старший воспитатель Кузьмина Н.В.</a:t>
            </a:r>
          </a:p>
          <a:p>
            <a:pPr algn="r" eaLnBrk="1" hangingPunct="1"/>
            <a:r>
              <a:rPr lang="ru-RU" altLang="ru-RU" sz="1800" b="1" dirty="0" smtClean="0">
                <a:solidFill>
                  <a:srgbClr val="C00000"/>
                </a:solidFill>
                <a:latin typeface="Tahoma" pitchFamily="34" charset="0"/>
                <a:cs typeface="Tahoma" pitchFamily="34" charset="0"/>
              </a:rPr>
              <a:t>учитель – логопед </a:t>
            </a:r>
            <a:r>
              <a:rPr lang="ru-RU" altLang="ru-RU" sz="1800" b="1" dirty="0" err="1" smtClean="0">
                <a:solidFill>
                  <a:srgbClr val="C00000"/>
                </a:solidFill>
                <a:latin typeface="Tahoma" pitchFamily="34" charset="0"/>
                <a:cs typeface="Tahoma" pitchFamily="34" charset="0"/>
              </a:rPr>
              <a:t>Желева</a:t>
            </a:r>
            <a:r>
              <a:rPr lang="ru-RU" altLang="ru-RU" sz="1800" b="1" dirty="0" smtClean="0">
                <a:solidFill>
                  <a:srgbClr val="C00000"/>
                </a:solidFill>
                <a:latin typeface="Tahoma" pitchFamily="34" charset="0"/>
                <a:cs typeface="Tahoma" pitchFamily="34" charset="0"/>
              </a:rPr>
              <a:t> З.Л.</a:t>
            </a:r>
          </a:p>
          <a:p>
            <a:pPr algn="r" eaLnBrk="1" hangingPunct="1"/>
            <a:r>
              <a:rPr lang="ru-RU" altLang="ru-RU" sz="1800" b="1" dirty="0" smtClean="0">
                <a:solidFill>
                  <a:srgbClr val="C00000"/>
                </a:solidFill>
                <a:latin typeface="Tahoma" pitchFamily="34" charset="0"/>
                <a:cs typeface="Tahoma" pitchFamily="34" charset="0"/>
              </a:rPr>
              <a:t>учитель – логопед Уханова Л.Н.</a:t>
            </a:r>
          </a:p>
        </p:txBody>
      </p:sp>
      <p:sp>
        <p:nvSpPr>
          <p:cNvPr id="2" name="Прямоугольник 1"/>
          <p:cNvSpPr/>
          <p:nvPr/>
        </p:nvSpPr>
        <p:spPr>
          <a:xfrm>
            <a:off x="2507821" y="148659"/>
            <a:ext cx="7200801" cy="1323439"/>
          </a:xfrm>
          <a:prstGeom prst="rect">
            <a:avLst/>
          </a:prstGeom>
        </p:spPr>
        <p:txBody>
          <a:bodyPr wrap="square">
            <a:spAutoFit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pPr algn="ctr" fontAlgn="auto">
              <a:spcAft>
                <a:spcPts val="0"/>
              </a:spcAft>
              <a:buFont typeface="Arial" pitchFamily="34" charset="0"/>
              <a:buNone/>
              <a:defRPr/>
            </a:pPr>
            <a:r>
              <a:rPr lang="ru-RU" sz="2000" b="1" dirty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anose="020B0604030504040204" pitchFamily="34" charset="0"/>
                <a:cs typeface="Tahoma" panose="020B0604030504040204" pitchFamily="34" charset="0"/>
              </a:rPr>
              <a:t>м</a:t>
            </a:r>
            <a:r>
              <a:rPr lang="ru-RU" sz="20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anose="020B0604030504040204" pitchFamily="34" charset="0"/>
                <a:cs typeface="Tahoma" panose="020B0604030504040204" pitchFamily="34" charset="0"/>
              </a:rPr>
              <a:t>униципальное </a:t>
            </a:r>
            <a:r>
              <a:rPr lang="ru-RU" sz="2000" b="1" dirty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anose="020B0604030504040204" pitchFamily="34" charset="0"/>
                <a:cs typeface="Tahoma" panose="020B0604030504040204" pitchFamily="34" charset="0"/>
              </a:rPr>
              <a:t>бюджетное дошкольное </a:t>
            </a:r>
          </a:p>
          <a:p>
            <a:pPr algn="ctr" fontAlgn="auto">
              <a:spcAft>
                <a:spcPts val="0"/>
              </a:spcAft>
              <a:buFont typeface="Arial" pitchFamily="34" charset="0"/>
              <a:buNone/>
              <a:defRPr/>
            </a:pPr>
            <a:r>
              <a:rPr lang="ru-RU" sz="2000" b="1" dirty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anose="020B0604030504040204" pitchFamily="34" charset="0"/>
                <a:cs typeface="Tahoma" panose="020B0604030504040204" pitchFamily="34" charset="0"/>
              </a:rPr>
              <a:t>образовательное учреждение </a:t>
            </a:r>
          </a:p>
          <a:p>
            <a:pPr algn="ctr" fontAlgn="auto">
              <a:spcAft>
                <a:spcPts val="0"/>
              </a:spcAft>
              <a:buFont typeface="Arial" pitchFamily="34" charset="0"/>
              <a:buNone/>
              <a:defRPr/>
            </a:pPr>
            <a:r>
              <a:rPr lang="ru-RU" sz="2000" b="1" dirty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anose="020B0604030504040204" pitchFamily="34" charset="0"/>
                <a:cs typeface="Tahoma" panose="020B0604030504040204" pitchFamily="34" charset="0"/>
              </a:rPr>
              <a:t>«Детский сад № 3 компенсирующего вида» </a:t>
            </a:r>
          </a:p>
          <a:p>
            <a:pPr algn="ctr" fontAlgn="auto">
              <a:spcAft>
                <a:spcPts val="0"/>
              </a:spcAft>
              <a:buFont typeface="Arial" pitchFamily="34" charset="0"/>
              <a:buNone/>
              <a:defRPr/>
            </a:pPr>
            <a:r>
              <a:rPr lang="ru-RU" sz="2000" b="1" dirty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ahoma" panose="020B0604030504040204" pitchFamily="34" charset="0"/>
                <a:cs typeface="Tahoma" panose="020B0604030504040204" pitchFamily="34" charset="0"/>
              </a:rPr>
              <a:t>г. Сосногорска</a:t>
            </a:r>
          </a:p>
        </p:txBody>
      </p:sp>
      <p:sp>
        <p:nvSpPr>
          <p:cNvPr id="2054" name="Прямоугольник 3"/>
          <p:cNvSpPr>
            <a:spLocks noChangeArrowheads="1"/>
          </p:cNvSpPr>
          <p:nvPr/>
        </p:nvSpPr>
        <p:spPr bwMode="auto">
          <a:xfrm>
            <a:off x="2286000" y="6021388"/>
            <a:ext cx="4572000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ctr" eaLnBrk="1" hangingPunct="1">
              <a:buFont typeface="Arial" pitchFamily="34" charset="0"/>
              <a:buNone/>
            </a:pPr>
            <a:r>
              <a:rPr lang="ru-RU" altLang="ru-RU" b="1" dirty="0">
                <a:solidFill>
                  <a:schemeClr val="accent2">
                    <a:lumMod val="50000"/>
                  </a:schemeClr>
                </a:solidFill>
                <a:latin typeface="Tahoma" pitchFamily="34" charset="0"/>
                <a:cs typeface="Tahoma" pitchFamily="34" charset="0"/>
              </a:rPr>
              <a:t>Сосногорск </a:t>
            </a:r>
          </a:p>
          <a:p>
            <a:pPr algn="ctr" eaLnBrk="1" hangingPunct="1">
              <a:buFont typeface="Arial" pitchFamily="34" charset="0"/>
              <a:buNone/>
            </a:pPr>
            <a:r>
              <a:rPr lang="ru-RU" altLang="ru-RU" b="1" dirty="0">
                <a:solidFill>
                  <a:schemeClr val="accent2">
                    <a:lumMod val="50000"/>
                  </a:schemeClr>
                </a:solidFill>
                <a:latin typeface="Tahoma" pitchFamily="34" charset="0"/>
                <a:cs typeface="Tahoma" pitchFamily="34" charset="0"/>
              </a:rPr>
              <a:t>2016</a:t>
            </a:r>
          </a:p>
        </p:txBody>
      </p:sp>
      <p:pic>
        <p:nvPicPr>
          <p:cNvPr id="2052" name="Picture 7" descr="http://img1.liveinternet.ru/images/attach/c/10/109/995/109995131_3934161_13.gif"/>
          <p:cNvPicPr>
            <a:picLocks noChangeAspect="1" noChangeArrowheads="1" noCrop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7081" y="3815178"/>
            <a:ext cx="2581835" cy="24771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11608051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619672" y="1052736"/>
            <a:ext cx="6840760" cy="2448272"/>
          </a:xfrm>
        </p:spPr>
        <p:txBody>
          <a:bodyPr>
            <a:noAutofit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pPr>
              <a:lnSpc>
                <a:spcPct val="170000"/>
              </a:lnSpc>
            </a:pPr>
            <a:r>
              <a:rPr lang="ru-RU" altLang="ru-RU" sz="2200" b="1" i="1" dirty="0" smtClean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>«Если мы хотим идти вперед, то одна нога должна оставаться на месте, в то время как другая делает следующий шаг. Это – первый закон всякого прогресса, одинаково применимый как к целым народам, так и к отдельным людям.»</a:t>
            </a:r>
            <a:r>
              <a:rPr lang="ru-RU" altLang="ru-RU" sz="2200" b="1" dirty="0" smtClean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/>
            </a:r>
            <a:br>
              <a:rPr lang="ru-RU" altLang="ru-RU" sz="2200" b="1" dirty="0" smtClean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</a:br>
            <a:r>
              <a:rPr lang="ru-RU" altLang="ru-RU" sz="2200" b="1" i="1" dirty="0" smtClean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>Й. </a:t>
            </a:r>
            <a:r>
              <a:rPr lang="ru-RU" altLang="ru-RU" sz="2200" b="1" i="1" dirty="0" err="1" smtClean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>Этвёш</a:t>
            </a:r>
            <a:endParaRPr lang="ru-RU" sz="2200" b="1" dirty="0">
              <a:solidFill>
                <a:schemeClr val="accent2">
                  <a:lumMod val="50000"/>
                </a:schemeClr>
              </a:solidFill>
              <a:latin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4" name="Содержимое 3" descr="http://nsportal.ru/sites/default/files/2013/10/29/x_3e0985da.jpg"/>
          <p:cNvPicPr>
            <a:picLocks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79512" y="3429000"/>
            <a:ext cx="3286125" cy="3286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520980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ru-RU" altLang="ru-RU" b="1" i="1" dirty="0" smtClean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>             Актуальность </a:t>
            </a:r>
            <a:endParaRPr lang="ru-RU" b="1" i="1" dirty="0">
              <a:solidFill>
                <a:schemeClr val="accent2">
                  <a:lumMod val="50000"/>
                </a:schemeClr>
              </a:solidFill>
              <a:latin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4" name="Объект 3"/>
          <p:cNvSpPr>
            <a:spLocks noGrp="1"/>
          </p:cNvSpPr>
          <p:nvPr>
            <p:ph idx="1"/>
          </p:nvPr>
        </p:nvSpPr>
        <p:spPr>
          <a:xfrm>
            <a:off x="467544" y="1340768"/>
            <a:ext cx="8229600" cy="1440000"/>
          </a:xfrm>
          <a:prstGeom prst="ellipse">
            <a:avLst/>
          </a:prstGeom>
          <a:solidFill>
            <a:srgbClr val="FF99FF"/>
          </a:solidFill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>
            <a:sp3d extrusionH="57150">
              <a:bevelT w="38100" h="38100"/>
            </a:sp3d>
          </a:bodyPr>
          <a:lstStyle/>
          <a:p>
            <a:pPr marL="0" indent="0" algn="ctr">
              <a:buNone/>
              <a:defRPr/>
            </a:pPr>
            <a:r>
              <a:rPr lang="ru-RU" sz="2400" b="1" i="1" dirty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>Стратегия развития информационного общества</a:t>
            </a:r>
          </a:p>
        </p:txBody>
      </p:sp>
      <p:sp>
        <p:nvSpPr>
          <p:cNvPr id="5" name="Стрелка вправо 4"/>
          <p:cNvSpPr/>
          <p:nvPr/>
        </p:nvSpPr>
        <p:spPr>
          <a:xfrm rot="5400000">
            <a:off x="4306479" y="2904624"/>
            <a:ext cx="562944" cy="380065"/>
          </a:xfrm>
          <a:prstGeom prst="rightArrow">
            <a:avLst>
              <a:gd name="adj1" fmla="val 50000"/>
              <a:gd name="adj2" fmla="val 52273"/>
            </a:avLst>
          </a:prstGeom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/>
          </a:p>
        </p:txBody>
      </p:sp>
      <p:sp>
        <p:nvSpPr>
          <p:cNvPr id="6" name="Скругленный прямоугольник 5"/>
          <p:cNvSpPr/>
          <p:nvPr/>
        </p:nvSpPr>
        <p:spPr>
          <a:xfrm>
            <a:off x="2401752" y="3429000"/>
            <a:ext cx="4248472" cy="720080"/>
          </a:xfrm>
          <a:prstGeom prst="roundRect">
            <a:avLst/>
          </a:prstGeom>
          <a:solidFill>
            <a:srgbClr val="FF99FF"/>
          </a:solidFill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lnSpc>
                <a:spcPct val="150000"/>
              </a:lnSpc>
              <a:defRPr/>
            </a:pPr>
            <a:r>
              <a:rPr lang="ru-RU" i="1" dirty="0">
                <a:latin typeface="Tahoma" panose="020B0604030504040204" pitchFamily="34" charset="0"/>
                <a:cs typeface="Tahoma" panose="020B0604030504040204" pitchFamily="34" charset="0"/>
              </a:rPr>
              <a:t>ИКТ как приоритет образования</a:t>
            </a:r>
          </a:p>
        </p:txBody>
      </p:sp>
      <p:sp>
        <p:nvSpPr>
          <p:cNvPr id="7" name="Скругленный прямоугольник 6"/>
          <p:cNvSpPr/>
          <p:nvPr/>
        </p:nvSpPr>
        <p:spPr>
          <a:xfrm>
            <a:off x="3121832" y="4293096"/>
            <a:ext cx="2808312" cy="457200"/>
          </a:xfrm>
          <a:prstGeom prst="roundRect">
            <a:avLst/>
          </a:prstGeom>
          <a:solidFill>
            <a:srgbClr val="FF99FF"/>
          </a:solidFill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lnSpc>
                <a:spcPct val="150000"/>
              </a:lnSpc>
              <a:defRPr/>
            </a:pPr>
            <a:r>
              <a:rPr lang="ru-RU" i="1" dirty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>изменение требований</a:t>
            </a:r>
          </a:p>
        </p:txBody>
      </p:sp>
      <p:cxnSp>
        <p:nvCxnSpPr>
          <p:cNvPr id="8" name="Скругленная соединительная линия 7"/>
          <p:cNvCxnSpPr/>
          <p:nvPr/>
        </p:nvCxnSpPr>
        <p:spPr>
          <a:xfrm rot="10800000" flipH="1" flipV="1">
            <a:off x="2195736" y="3685930"/>
            <a:ext cx="720080" cy="792088"/>
          </a:xfrm>
          <a:prstGeom prst="curvedConnector3">
            <a:avLst>
              <a:gd name="adj1" fmla="val -57755"/>
            </a:avLst>
          </a:prstGeom>
          <a:ln w="76200">
            <a:tailEnd type="arrow"/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Скругленная соединительная линия 8"/>
          <p:cNvCxnSpPr/>
          <p:nvPr/>
        </p:nvCxnSpPr>
        <p:spPr>
          <a:xfrm rot="10800000" flipV="1">
            <a:off x="6084167" y="3729608"/>
            <a:ext cx="720080" cy="792088"/>
          </a:xfrm>
          <a:prstGeom prst="curvedConnector3">
            <a:avLst>
              <a:gd name="adj1" fmla="val -69849"/>
            </a:avLst>
          </a:prstGeom>
          <a:ln w="76200">
            <a:tailEnd type="arrow"/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Скругленный прямоугольник 12"/>
          <p:cNvSpPr/>
          <p:nvPr/>
        </p:nvSpPr>
        <p:spPr>
          <a:xfrm>
            <a:off x="1033600" y="5445224"/>
            <a:ext cx="2088232" cy="576064"/>
          </a:xfrm>
          <a:prstGeom prst="roundRect">
            <a:avLst/>
          </a:prstGeom>
          <a:solidFill>
            <a:srgbClr val="FF99FF"/>
          </a:solidFill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dirty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>к управлению ДОУ </a:t>
            </a:r>
          </a:p>
        </p:txBody>
      </p:sp>
      <p:sp>
        <p:nvSpPr>
          <p:cNvPr id="14" name="Скругленный прямоугольник 13"/>
          <p:cNvSpPr/>
          <p:nvPr/>
        </p:nvSpPr>
        <p:spPr>
          <a:xfrm>
            <a:off x="5930144" y="5479471"/>
            <a:ext cx="2088000" cy="576000"/>
          </a:xfrm>
          <a:prstGeom prst="roundRect">
            <a:avLst/>
          </a:prstGeom>
          <a:solidFill>
            <a:srgbClr val="FF99FF"/>
          </a:solidFill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lnSpc>
                <a:spcPct val="150000"/>
              </a:lnSpc>
              <a:defRPr/>
            </a:pPr>
            <a:r>
              <a:rPr lang="ru-RU" dirty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>к педагогам</a:t>
            </a:r>
          </a:p>
        </p:txBody>
      </p:sp>
      <p:cxnSp>
        <p:nvCxnSpPr>
          <p:cNvPr id="16" name="Прямая со стрелкой 15"/>
          <p:cNvCxnSpPr/>
          <p:nvPr/>
        </p:nvCxnSpPr>
        <p:spPr>
          <a:xfrm>
            <a:off x="5642113" y="4869160"/>
            <a:ext cx="576062" cy="576064"/>
          </a:xfrm>
          <a:prstGeom prst="straightConnector1">
            <a:avLst/>
          </a:prstGeom>
          <a:ln w="76200">
            <a:solidFill>
              <a:schemeClr val="accent1"/>
            </a:solidFill>
            <a:tailEnd type="arrow"/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Прямая со стрелкой 17"/>
          <p:cNvCxnSpPr/>
          <p:nvPr/>
        </p:nvCxnSpPr>
        <p:spPr>
          <a:xfrm flipH="1">
            <a:off x="2771800" y="4869160"/>
            <a:ext cx="504056" cy="504056"/>
          </a:xfrm>
          <a:prstGeom prst="straightConnector1">
            <a:avLst/>
          </a:prstGeom>
          <a:ln w="76200">
            <a:solidFill>
              <a:schemeClr val="accent1"/>
            </a:solidFill>
            <a:tailEnd type="arrow"/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2001435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4">
                                            <p:bg/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4">
                                            <p:bg/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4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000"/>
                            </p:stCondLst>
                            <p:childTnLst>
                              <p:par>
                                <p:cTn id="1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1500"/>
                            </p:stCondLst>
                            <p:childTnLst>
                              <p:par>
                                <p:cTn id="28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2000"/>
                            </p:stCondLst>
                            <p:childTnLst>
                              <p:par>
                                <p:cTn id="34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2500"/>
                            </p:stCondLst>
                            <p:childTnLst>
                              <p:par>
                                <p:cTn id="4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3000"/>
                            </p:stCondLst>
                            <p:childTnLst>
                              <p:par>
                                <p:cTn id="51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3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3500"/>
                            </p:stCondLst>
                            <p:childTnLst>
                              <p:par>
                                <p:cTn id="62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6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7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1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4" grpId="0" build="p" animBg="1"/>
      <p:bldP spid="5" grpId="0" animBg="1"/>
      <p:bldP spid="6" grpId="0" animBg="1"/>
      <p:bldP spid="7" grpId="0" animBg="1"/>
      <p:bldP spid="13" grpId="0" animBg="1"/>
      <p:bldP spid="14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548680"/>
            <a:ext cx="8229600" cy="288032"/>
          </a:xfrm>
        </p:spPr>
        <p:txBody>
          <a:bodyPr>
            <a:noAutofit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ru-RU" altLang="ru-RU" sz="4000" b="1" dirty="0" smtClean="0">
                <a:solidFill>
                  <a:schemeClr val="accent2">
                    <a:lumMod val="50000"/>
                  </a:schemeClr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ФГОС ДО </a:t>
            </a:r>
            <a:r>
              <a:rPr lang="ru-RU" altLang="ru-RU" sz="4800" b="1" dirty="0" smtClean="0"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</a:rPr>
              <a:t/>
            </a:r>
            <a:br>
              <a:rPr lang="ru-RU" altLang="ru-RU" sz="4800" b="1" dirty="0" smtClean="0"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</a:rPr>
            </a:br>
            <a:endParaRPr lang="ru-RU" sz="4800" dirty="0">
              <a:effectLst>
                <a:outerShdw blurRad="50800" dist="38100" dir="10800000" algn="r" rotWithShape="0">
                  <a:prstClr val="black">
                    <a:alpha val="40000"/>
                  </a:prstClr>
                </a:outerShdw>
              </a:effectLst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79512" y="764704"/>
            <a:ext cx="8784976" cy="5400600"/>
          </a:xfrm>
        </p:spPr>
        <p:txBody>
          <a:bodyPr>
            <a:noAutofit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pPr algn="just"/>
            <a:r>
              <a:rPr lang="ru-RU" sz="1700" b="1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3.2.5 Условия, необходимые для создания социальной ситуации развития детей, соответствующей специфики дошкольного возраста, предполагают:</a:t>
            </a:r>
          </a:p>
          <a:p>
            <a:pPr indent="-69850" algn="just">
              <a:buNone/>
            </a:pPr>
            <a:r>
              <a:rPr lang="ru-RU" sz="1700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		Взаимодействие с родителями (законными представителями) по вопросам образования ребёнка, непосредственного вовлечения их в образовательную деятельность, в том числе посредством создания образовательных проектов совместно с семьёй на основе выявления потребностей и поддержки образовательных инициатив семьи. </a:t>
            </a:r>
            <a:endParaRPr lang="ru-RU" sz="1700" b="1" dirty="0" smtClean="0">
              <a:solidFill>
                <a:srgbClr val="800000"/>
              </a:solidFill>
              <a:effectLst>
                <a:outerShdw blurRad="50800" dist="38100" dir="10800000" algn="r" rotWithShape="0">
                  <a:prstClr val="black">
                    <a:alpha val="40000"/>
                  </a:prstClr>
                </a:outerShdw>
              </a:effectLst>
              <a:latin typeface="Tahoma" pitchFamily="34" charset="0"/>
              <a:ea typeface="Tahoma" pitchFamily="34" charset="0"/>
              <a:cs typeface="Tahoma" pitchFamily="34" charset="0"/>
            </a:endParaRPr>
          </a:p>
          <a:p>
            <a:pPr algn="just">
              <a:defRPr/>
            </a:pPr>
            <a:r>
              <a:rPr lang="ru-RU" sz="1700" b="1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3.3. Требования к развивающей предметно-пространственной среде</a:t>
            </a:r>
          </a:p>
          <a:p>
            <a:pPr marL="273050" indent="0" algn="just">
              <a:buNone/>
              <a:defRPr/>
            </a:pPr>
            <a:r>
              <a:rPr lang="ru-RU" sz="1700" b="1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    </a:t>
            </a:r>
            <a:r>
              <a:rPr lang="ru-RU" sz="1700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Образовательное пространство должно быть оснащено средствами обучения и           воспитания (в том числе техническими)… (в соответствии со спецификой Программы).</a:t>
            </a:r>
            <a:endParaRPr lang="ru-RU" sz="1700" b="1" dirty="0" smtClean="0">
              <a:solidFill>
                <a:srgbClr val="800000"/>
              </a:solidFill>
              <a:effectLst>
                <a:outerShdw blurRad="50800" dist="38100" dir="10800000" algn="r" rotWithShape="0">
                  <a:prstClr val="black">
                    <a:alpha val="40000"/>
                  </a:prstClr>
                </a:outerShdw>
              </a:effectLst>
              <a:latin typeface="Tahoma" pitchFamily="34" charset="0"/>
              <a:ea typeface="Tahoma" pitchFamily="34" charset="0"/>
              <a:cs typeface="Tahoma" pitchFamily="34" charset="0"/>
            </a:endParaRPr>
          </a:p>
          <a:p>
            <a:pPr algn="just">
              <a:defRPr/>
            </a:pPr>
            <a:r>
              <a:rPr lang="ru-RU" sz="1700" b="1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 3.4. Требования к кадровым условиям реализации Программы.</a:t>
            </a:r>
          </a:p>
          <a:p>
            <a:pPr marL="273050" indent="77788" algn="just">
              <a:buNone/>
              <a:defRPr/>
            </a:pPr>
            <a:r>
              <a:rPr lang="ru-RU" sz="1700" b="1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    </a:t>
            </a:r>
            <a:r>
              <a:rPr lang="ru-RU" sz="1700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Квалификация педагогических и учебно-вспомогательных работников должна  соответствовать квалификационным характеристикам, установленным в Едином квалификационном справочнике должностей руководителей, специалистов и служащих, раздел "Квалификационные характеристики должностей работников образования»</a:t>
            </a:r>
          </a:p>
          <a:p>
            <a:pPr algn="just">
              <a:defRPr/>
            </a:pPr>
            <a:r>
              <a:rPr lang="ru-RU" sz="1700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             </a:t>
            </a:r>
            <a:r>
              <a:rPr lang="ru-RU" sz="1700" b="1" dirty="0" smtClean="0">
                <a:solidFill>
                  <a:srgbClr val="800000"/>
                </a:solidFill>
                <a:effectLst>
                  <a:outerShdw blurRad="50800" dist="38100" dir="10800000" algn="r" rotWithShape="0">
                    <a:prstClr val="black">
                      <a:alpha val="40000"/>
                    </a:prstClr>
                  </a:outerShdw>
                </a:effectLst>
                <a:latin typeface="Tahoma" pitchFamily="34" charset="0"/>
                <a:ea typeface="Tahoma" pitchFamily="34" charset="0"/>
                <a:cs typeface="Tahoma" pitchFamily="34" charset="0"/>
              </a:rPr>
              <a:t>«Должен знать: … основы работы с текстовыми редакторами, электронными таблицами, электронной почтой и браузерами, мультимедийным оборудованием;…»</a:t>
            </a:r>
          </a:p>
        </p:txBody>
      </p:sp>
    </p:spTree>
    <p:extLst>
      <p:ext uri="{BB962C8B-B14F-4D97-AF65-F5344CB8AC3E}">
        <p14:creationId xmlns:p14="http://schemas.microsoft.com/office/powerpoint/2010/main" val="43074920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3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900" decel="100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3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900" decel="100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3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900" decel="100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8" presetID="3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900" decel="100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4" presetID="3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900" decel="100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0" presetID="3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900" decel="100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6" presetID="3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20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9" dur="2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1800" decel="100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200" accel="100000" fill="hold">
                                          <p:stCondLst>
                                            <p:cond delay="180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3888" y="332976"/>
            <a:ext cx="5120000" cy="2880000"/>
          </a:xfrm>
          <a:prstGeom prst="rect">
            <a:avLst/>
          </a:prstGeom>
          <a:scene3d>
            <a:camera prst="perspectiveHeroicExtremeLeftFacing"/>
            <a:lightRig rig="threePt" dir="t"/>
          </a:scene3d>
          <a:sp3d>
            <a:bevelT w="152400" h="50800" prst="softRound"/>
          </a:sp3d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76848" y="3212976"/>
            <a:ext cx="5120000" cy="2880000"/>
          </a:xfrm>
          <a:prstGeom prst="rect">
            <a:avLst/>
          </a:prstGeom>
          <a:scene3d>
            <a:camera prst="perspectiveHeroicExtremeLeftFacing"/>
            <a:lightRig rig="threePt" dir="t"/>
          </a:scene3d>
          <a:sp3d>
            <a:bevelT w="152400" h="50800" prst="softRound"/>
          </a:sp3d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80528" y="332976"/>
            <a:ext cx="5120000" cy="2880000"/>
          </a:xfrm>
          <a:prstGeom prst="rect">
            <a:avLst/>
          </a:prstGeom>
          <a:scene3d>
            <a:camera prst="perspectiveContrastingRightFacing"/>
            <a:lightRig rig="threePt" dir="t"/>
          </a:scene3d>
          <a:sp3d>
            <a:bevelT w="152400" h="50800" prst="softRound"/>
          </a:sp3d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80528" y="3212976"/>
            <a:ext cx="5120000" cy="2880000"/>
          </a:xfrm>
          <a:prstGeom prst="rect">
            <a:avLst/>
          </a:prstGeom>
          <a:scene3d>
            <a:camera prst="perspectiveContrastingRightFacing"/>
            <a:lightRig rig="threePt" dir="t"/>
          </a:scene3d>
          <a:sp3d>
            <a:bevelT w="152400" h="50800" prst="softRound"/>
          </a:sp3d>
        </p:spPr>
      </p:pic>
    </p:spTree>
    <p:extLst>
      <p:ext uri="{BB962C8B-B14F-4D97-AF65-F5344CB8AC3E}">
        <p14:creationId xmlns:p14="http://schemas.microsoft.com/office/powerpoint/2010/main" val="232426609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altLang="ru-RU" i="1" dirty="0" smtClean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cs typeface="Tahoma" panose="020B0604030504040204" pitchFamily="34" charset="0"/>
              </a:rPr>
              <a:t>Направления использования ИКТ в системе деятельности ДОУ</a:t>
            </a:r>
            <a:endParaRPr lang="ru-RU" i="1" dirty="0">
              <a:solidFill>
                <a:schemeClr val="accent2">
                  <a:lumMod val="50000"/>
                </a:schemeClr>
              </a:solidFill>
              <a:latin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4" name="Объект 3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1800000"/>
          </a:xfrm>
          <a:prstGeom prst="ellipse">
            <a:avLst/>
          </a:prstGeom>
          <a:solidFill>
            <a:schemeClr val="accent2">
              <a:lumMod val="60000"/>
              <a:lumOff val="40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>
            <a:normAutofit fontScale="92500" lnSpcReduction="20000"/>
          </a:bodyPr>
          <a:lstStyle/>
          <a:p>
            <a:pPr marL="0" indent="0" algn="ctr">
              <a:buNone/>
              <a:defRPr/>
            </a:pPr>
            <a:r>
              <a:rPr lang="ru-RU" dirty="0">
                <a:solidFill>
                  <a:schemeClr val="accent2">
                    <a:lumMod val="50000"/>
                  </a:schemeClr>
                </a:solidFill>
              </a:rPr>
              <a:t>При организации </a:t>
            </a:r>
            <a:r>
              <a:rPr lang="ru-RU" dirty="0" err="1">
                <a:solidFill>
                  <a:schemeClr val="accent2">
                    <a:lumMod val="50000"/>
                  </a:schemeClr>
                </a:solidFill>
              </a:rPr>
              <a:t>воспитетельно-образовательного</a:t>
            </a:r>
            <a:r>
              <a:rPr lang="ru-RU" dirty="0">
                <a:solidFill>
                  <a:schemeClr val="accent2">
                    <a:lumMod val="50000"/>
                  </a:schemeClr>
                </a:solidFill>
              </a:rPr>
              <a:t> процесса с детьми</a:t>
            </a:r>
          </a:p>
        </p:txBody>
      </p:sp>
      <p:sp>
        <p:nvSpPr>
          <p:cNvPr id="5" name="Тройная стрелка влево/вправо/вверх 4"/>
          <p:cNvSpPr/>
          <p:nvPr/>
        </p:nvSpPr>
        <p:spPr>
          <a:xfrm>
            <a:off x="3571875" y="3500438"/>
            <a:ext cx="2143125" cy="1565275"/>
          </a:xfrm>
          <a:prstGeom prst="leftRightUpArrow">
            <a:avLst/>
          </a:prstGeom>
          <a:solidFill>
            <a:schemeClr val="accent2">
              <a:lumMod val="75000"/>
            </a:schemeClr>
          </a:solidFill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/>
          </a:p>
        </p:txBody>
      </p:sp>
      <p:sp>
        <p:nvSpPr>
          <p:cNvPr id="6" name="Овал 5"/>
          <p:cNvSpPr/>
          <p:nvPr/>
        </p:nvSpPr>
        <p:spPr>
          <a:xfrm>
            <a:off x="357188" y="4143375"/>
            <a:ext cx="2643187" cy="1057275"/>
          </a:xfrm>
          <a:prstGeom prst="ellipse">
            <a:avLst/>
          </a:prstGeom>
          <a:solidFill>
            <a:schemeClr val="accent2">
              <a:lumMod val="60000"/>
              <a:lumOff val="40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dirty="0">
                <a:solidFill>
                  <a:schemeClr val="accent2">
                    <a:lumMod val="50000"/>
                  </a:schemeClr>
                </a:solidFill>
              </a:rPr>
              <a:t>В процессе взаимодействия с родителями</a:t>
            </a:r>
          </a:p>
        </p:txBody>
      </p:sp>
      <p:sp>
        <p:nvSpPr>
          <p:cNvPr id="7" name="Овал 6"/>
          <p:cNvSpPr/>
          <p:nvPr/>
        </p:nvSpPr>
        <p:spPr>
          <a:xfrm>
            <a:off x="6215063" y="4000500"/>
            <a:ext cx="2643187" cy="1128713"/>
          </a:xfrm>
          <a:prstGeom prst="ellipse">
            <a:avLst/>
          </a:prstGeom>
          <a:solidFill>
            <a:schemeClr val="accent2">
              <a:lumMod val="60000"/>
              <a:lumOff val="40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dirty="0">
                <a:solidFill>
                  <a:schemeClr val="accent2">
                    <a:lumMod val="50000"/>
                  </a:schemeClr>
                </a:solidFill>
              </a:rPr>
              <a:t>В процессе взаимодействия с коллегами</a:t>
            </a:r>
          </a:p>
        </p:txBody>
      </p:sp>
    </p:spTree>
    <p:extLst>
      <p:ext uri="{BB962C8B-B14F-4D97-AF65-F5344CB8AC3E}">
        <p14:creationId xmlns:p14="http://schemas.microsoft.com/office/powerpoint/2010/main" val="308620185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55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5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">
                                            <p:bg/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>
                                            <p:bg/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4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5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5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5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4" grpId="0" build="p" animBg="1"/>
      <p:bldP spid="5" grpId="0" animBg="1"/>
      <p:bldP spid="6" grpId="0" animBg="1"/>
      <p:bldP spid="7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ru-RU" altLang="ru-RU" b="1" i="1" dirty="0" smtClean="0">
                <a:solidFill>
                  <a:srgbClr val="C00000"/>
                </a:solidFill>
                <a:effectLst>
                  <a:outerShdw blurRad="50800" dist="38100" algn="l" rotWithShape="0">
                    <a:prstClr val="black">
                      <a:alpha val="40000"/>
                    </a:prstClr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Использование ИКТ при работе с детьми</a:t>
            </a:r>
            <a:endParaRPr lang="ru-RU" b="1" i="1" dirty="0">
              <a:effectLst>
                <a:outerShdw blurRad="50800" dist="38100" algn="l" rotWithShape="0">
                  <a:prstClr val="black">
                    <a:alpha val="40000"/>
                  </a:prstClr>
                </a:outerShdw>
              </a:effectLst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 rotWithShape="1">
          <a:blip r:embed="rId2" cstate="print"/>
          <a:srcRect l="32238" t="10668" r="32526" b="9323"/>
          <a:stretch/>
        </p:blipFill>
        <p:spPr>
          <a:xfrm rot="1167030">
            <a:off x="5194769" y="1971151"/>
            <a:ext cx="3384376" cy="4320480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sq">
            <a:solidFill>
              <a:srgbClr val="FFFFFF"/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3" cstate="print"/>
          <a:srcRect l="14856" t="6063" r="15200" b="4902"/>
          <a:stretch/>
        </p:blipFill>
        <p:spPr>
          <a:xfrm rot="21368039">
            <a:off x="390287" y="1971391"/>
            <a:ext cx="6036164" cy="4320000"/>
          </a:xfrm>
          <a:prstGeom prst="rect">
            <a:avLst/>
          </a:prstGeom>
          <a:solidFill>
            <a:srgbClr val="FFFFFF">
              <a:shade val="85000"/>
            </a:srgbClr>
          </a:solidFill>
          <a:ln w="38100" cap="sq">
            <a:solidFill>
              <a:schemeClr val="accent2">
                <a:lumMod val="40000"/>
                <a:lumOff val="60000"/>
              </a:schemeClr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</p:spTree>
    <p:extLst>
      <p:ext uri="{BB962C8B-B14F-4D97-AF65-F5344CB8AC3E}">
        <p14:creationId xmlns:p14="http://schemas.microsoft.com/office/powerpoint/2010/main" val="356786184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5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13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14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5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19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20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549" t="25200" r="6001" b="12851"/>
          <a:stretch/>
        </p:blipFill>
        <p:spPr>
          <a:xfrm>
            <a:off x="-108520" y="149897"/>
            <a:ext cx="4481759" cy="5040000"/>
          </a:xfrm>
          <a:prstGeom prst="rect">
            <a:avLst/>
          </a:prstGeom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perspectiveContrastingRightFacing"/>
            <a:lightRig rig="balanced" dir="t">
              <a:rot lat="0" lon="0" rev="8700000"/>
            </a:lightRig>
          </a:scene3d>
          <a:sp3d>
            <a:bevelT w="190500" h="38100"/>
          </a:sp3d>
        </p:spPr>
      </p:pic>
      <p:pic>
        <p:nvPicPr>
          <p:cNvPr id="2" name="Рисунок 1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0601" r="10800"/>
          <a:stretch/>
        </p:blipFill>
        <p:spPr>
          <a:xfrm>
            <a:off x="2843808" y="1294880"/>
            <a:ext cx="4185880" cy="4968000"/>
          </a:xfrm>
          <a:prstGeom prst="rect">
            <a:avLst/>
          </a:prstGeom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perspectiveContrastingRightFacing"/>
            <a:lightRig rig="balanced" dir="t">
              <a:rot lat="0" lon="0" rev="8700000"/>
            </a:lightRig>
          </a:scene3d>
          <a:sp3d>
            <a:bevelT w="190500" h="38100"/>
          </a:sp3d>
        </p:spPr>
      </p:pic>
      <p:pic>
        <p:nvPicPr>
          <p:cNvPr id="4" name="Рисунок 3"/>
          <p:cNvPicPr>
            <a:picLocks noChangeAspect="1"/>
          </p:cNvPicPr>
          <p:nvPr/>
        </p:nvPicPr>
        <p:blipFill rotWithShape="1">
          <a:blip r:embed="rId4" cstate="print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50000"/>
                    </a14:imgEffect>
                    <a14:imgEffect>
                      <a14:brightnessContrast bright="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33701" t="30050" r="10626"/>
          <a:stretch/>
        </p:blipFill>
        <p:spPr>
          <a:xfrm rot="21356123">
            <a:off x="5151386" y="1785840"/>
            <a:ext cx="4584344" cy="4320000"/>
          </a:xfrm>
          <a:prstGeom prst="rect">
            <a:avLst/>
          </a:prstGeom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perspectiveContrastingRightFacing"/>
            <a:lightRig rig="balanced" dir="t">
              <a:rot lat="0" lon="0" rev="8700000"/>
            </a:lightRig>
          </a:scene3d>
          <a:sp3d>
            <a:bevelT w="190500" h="38100"/>
          </a:sp3d>
        </p:spPr>
      </p:pic>
    </p:spTree>
    <p:extLst>
      <p:ext uri="{BB962C8B-B14F-4D97-AF65-F5344CB8AC3E}">
        <p14:creationId xmlns:p14="http://schemas.microsoft.com/office/powerpoint/2010/main" val="317200689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63" t="8000" r="31888" b="9401"/>
          <a:stretch/>
        </p:blipFill>
        <p:spPr>
          <a:xfrm>
            <a:off x="-113824" y="404664"/>
            <a:ext cx="6150508" cy="4320000"/>
          </a:xfrm>
          <a:prstGeom prst="rect">
            <a:avLst/>
          </a:prstGeom>
          <a:ln>
            <a:noFill/>
          </a:ln>
          <a:effectLst/>
          <a:scene3d>
            <a:camera prst="isometricOffAxis1Right"/>
            <a:lightRig rig="contrasting" dir="t">
              <a:rot lat="0" lon="0" rev="7800000"/>
            </a:lightRig>
          </a:scene3d>
          <a:sp3d>
            <a:bevelT w="139700" h="139700"/>
          </a:sp3d>
        </p:spPr>
      </p:pic>
      <p:pic>
        <p:nvPicPr>
          <p:cNvPr id="2" name="Рисунок 1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926" t="20601" r="4326" b="8001"/>
          <a:stretch/>
        </p:blipFill>
        <p:spPr>
          <a:xfrm>
            <a:off x="1259632" y="2414234"/>
            <a:ext cx="7764709" cy="3960000"/>
          </a:xfrm>
          <a:prstGeom prst="rect">
            <a:avLst/>
          </a:prstGeom>
          <a:ln>
            <a:noFill/>
          </a:ln>
          <a:effectLst/>
          <a:scene3d>
            <a:camera prst="isometricOffAxis1Right"/>
            <a:lightRig rig="contrasting" dir="t">
              <a:rot lat="0" lon="0" rev="7800000"/>
            </a:lightRig>
          </a:scene3d>
          <a:sp3d>
            <a:bevelT w="139700" h="139700"/>
          </a:sp3d>
        </p:spPr>
      </p:pic>
      <p:pic>
        <p:nvPicPr>
          <p:cNvPr id="4" name="Рисунок 3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50" t="5200" r="8661" b="19201"/>
          <a:stretch/>
        </p:blipFill>
        <p:spPr>
          <a:xfrm>
            <a:off x="2411760" y="442045"/>
            <a:ext cx="6966195" cy="3600000"/>
          </a:xfrm>
          <a:prstGeom prst="rect">
            <a:avLst/>
          </a:prstGeom>
          <a:ln>
            <a:noFill/>
          </a:ln>
          <a:effectLst/>
          <a:scene3d>
            <a:camera prst="isometricOffAxis2Left"/>
            <a:lightRig rig="contrasting" dir="t">
              <a:rot lat="0" lon="0" rev="7800000"/>
            </a:lightRig>
          </a:scene3d>
          <a:sp3d>
            <a:bevelT w="139700" h="139700"/>
          </a:sp3d>
        </p:spPr>
      </p:pic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62" t="8001" r="9839" b="20601"/>
          <a:stretch/>
        </p:blipFill>
        <p:spPr>
          <a:xfrm>
            <a:off x="-324544" y="2679595"/>
            <a:ext cx="7905876" cy="3600000"/>
          </a:xfrm>
          <a:prstGeom prst="rect">
            <a:avLst/>
          </a:prstGeom>
          <a:ln>
            <a:noFill/>
          </a:ln>
          <a:effectLst/>
          <a:scene3d>
            <a:camera prst="isometricOffAxis2Left"/>
            <a:lightRig rig="contrasting" dir="t">
              <a:rot lat="0" lon="0" rev="7800000"/>
            </a:lightRig>
          </a:scene3d>
          <a:sp3d>
            <a:bevelT w="139700" h="139700"/>
          </a:sp3d>
        </p:spPr>
      </p:pic>
      <p:pic>
        <p:nvPicPr>
          <p:cNvPr id="6" name="Рисунок 5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401" b="13251"/>
          <a:stretch/>
        </p:blipFill>
        <p:spPr>
          <a:xfrm>
            <a:off x="1115616" y="116632"/>
            <a:ext cx="6908411" cy="6480000"/>
          </a:xfrm>
          <a:prstGeom prst="rect">
            <a:avLst/>
          </a:prstGeom>
          <a:ln>
            <a:noFill/>
          </a:ln>
          <a:effectLst>
            <a:outerShdw blurRad="190500" dist="228600" dir="2700000" algn="ctr">
              <a:srgbClr val="000000">
                <a:alpha val="30000"/>
              </a:srgbClr>
            </a:outerShdw>
            <a:reflection blurRad="6350" stA="52000" endA="300" endPos="35000" dir="5400000" sy="-100000" algn="bl" rotWithShape="0"/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</p:spPr>
      </p:pic>
    </p:spTree>
    <p:extLst>
      <p:ext uri="{BB962C8B-B14F-4D97-AF65-F5344CB8AC3E}">
        <p14:creationId xmlns:p14="http://schemas.microsoft.com/office/powerpoint/2010/main" val="182261199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7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8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-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42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3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1000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1000"/>
                            </p:stCondLst>
                            <p:childTnLst>
                              <p:par>
                                <p:cTn id="28" presetID="4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1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2" dur="1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47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6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7" dur="1000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1000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-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1000"/>
                            </p:stCondLst>
                            <p:childTnLst>
                              <p:par>
                                <p:cTn id="51" presetID="5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53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54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55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0460" y="1124744"/>
            <a:ext cx="9144000" cy="1143000"/>
          </a:xfrm>
        </p:spPr>
        <p:txBody>
          <a:bodyPr>
            <a:normAutofit fontScale="90000"/>
          </a:bodyPr>
          <a:lstStyle/>
          <a:p>
            <a:r>
              <a:rPr lang="ru-RU" b="1" i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Воспитательно</a:t>
            </a:r>
            <a:r>
              <a:rPr lang="ru-RU" b="1" i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-образовательный </a:t>
            </a:r>
            <a:br>
              <a:rPr lang="ru-RU" b="1" i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</a:br>
            <a:r>
              <a:rPr lang="ru-RU" b="1" i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процесс</a:t>
            </a:r>
            <a:endParaRPr lang="ru-RU" b="1" i="1" cap="all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487660" y="1916832"/>
            <a:ext cx="8229600" cy="4525963"/>
          </a:xfrm>
        </p:spPr>
        <p:txBody>
          <a:bodyPr>
            <a:normAutofit fontScale="92500" lnSpcReduction="20000"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pPr>
              <a:buFont typeface="Arial" charset="0"/>
              <a:buNone/>
              <a:defRPr/>
            </a:pPr>
            <a:endParaRPr lang="ru-RU" b="1" i="1" dirty="0" smtClean="0">
              <a:solidFill>
                <a:schemeClr val="accent2">
                  <a:lumMod val="50000"/>
                </a:schemeClr>
              </a:solidFill>
            </a:endParaRPr>
          </a:p>
          <a:p>
            <a:pPr>
              <a:buFont typeface="Arial" charset="0"/>
              <a:buNone/>
              <a:defRPr/>
            </a:pPr>
            <a:endParaRPr lang="ru-RU" b="1" i="1" dirty="0">
              <a:solidFill>
                <a:schemeClr val="accent2">
                  <a:lumMod val="50000"/>
                </a:schemeClr>
              </a:solidFill>
            </a:endParaRPr>
          </a:p>
          <a:p>
            <a:pPr algn="ctr">
              <a:buFont typeface="Arial" charset="0"/>
              <a:buNone/>
              <a:defRPr/>
            </a:pPr>
            <a:r>
              <a:rPr lang="ru-RU" b="1" i="1" dirty="0" smtClean="0">
                <a:ln>
                  <a:solidFill>
                    <a:srgbClr val="C00000"/>
                  </a:solidFill>
                </a:ln>
                <a:solidFill>
                  <a:schemeClr val="accent2">
                    <a:lumMod val="50000"/>
                  </a:schemeClr>
                </a:solidFill>
              </a:rPr>
              <a:t> </a:t>
            </a:r>
            <a:r>
              <a:rPr lang="ru-RU" sz="3600" b="1" i="1" cap="all" dirty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и</a:t>
            </a:r>
            <a:r>
              <a:rPr lang="ru-RU" sz="3600" b="1" i="1" cap="all" dirty="0" smtClean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спользование </a:t>
            </a:r>
            <a:r>
              <a:rPr lang="ru-RU" sz="3600" b="1" i="1" cap="all" dirty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ИКТ </a:t>
            </a:r>
            <a:endParaRPr lang="ru-RU" sz="3600" b="1" i="1" cap="all" dirty="0" smtClean="0">
              <a:ln w="9000" cmpd="sng">
                <a:solidFill>
                  <a:schemeClr val="tx2">
                    <a:lumMod val="5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  <a:p>
            <a:pPr algn="ctr">
              <a:buFont typeface="Arial" charset="0"/>
              <a:buNone/>
              <a:defRPr/>
            </a:pPr>
            <a:r>
              <a:rPr lang="ru-RU" sz="3600" b="1" i="1" cap="all" dirty="0" smtClean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не </a:t>
            </a:r>
            <a:r>
              <a:rPr lang="ru-RU" sz="3600" b="1" i="1" cap="all" dirty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предусматривает </a:t>
            </a:r>
            <a:endParaRPr lang="ru-RU" sz="3600" b="1" i="1" cap="all" dirty="0" smtClean="0">
              <a:ln w="9000" cmpd="sng">
                <a:solidFill>
                  <a:schemeClr val="tx2">
                    <a:lumMod val="5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  <a:p>
            <a:pPr algn="ctr">
              <a:buFont typeface="Arial" charset="0"/>
              <a:buNone/>
              <a:defRPr/>
            </a:pPr>
            <a:r>
              <a:rPr lang="ru-RU" sz="3600" b="1" i="1" cap="all" dirty="0" smtClean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обучение </a:t>
            </a:r>
            <a:r>
              <a:rPr lang="ru-RU" sz="3600" b="1" i="1" cap="all" dirty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детей основам информатики  </a:t>
            </a:r>
            <a:endParaRPr lang="ru-RU" sz="3600" b="1" i="1" cap="all" dirty="0" smtClean="0">
              <a:ln w="9000" cmpd="sng">
                <a:solidFill>
                  <a:schemeClr val="tx2">
                    <a:lumMod val="5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  <a:p>
            <a:pPr algn="ctr">
              <a:buFont typeface="Arial" charset="0"/>
              <a:buNone/>
              <a:defRPr/>
            </a:pPr>
            <a:r>
              <a:rPr lang="ru-RU" sz="3600" b="1" i="1" cap="all" dirty="0" smtClean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и </a:t>
            </a:r>
            <a:r>
              <a:rPr lang="ru-RU" sz="3600" b="1" i="1" cap="all" dirty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вычислительной </a:t>
            </a:r>
            <a:r>
              <a:rPr lang="ru-RU" sz="3600" b="1" i="1" cap="all" dirty="0" smtClean="0">
                <a:ln w="9000" cmpd="sng">
                  <a:solidFill>
                    <a:schemeClr val="tx2">
                      <a:lumMod val="5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техники</a:t>
            </a:r>
            <a:endParaRPr lang="ru-RU" sz="3600" b="1" i="1" cap="all" dirty="0">
              <a:ln w="9000" cmpd="sng">
                <a:solidFill>
                  <a:schemeClr val="tx2">
                    <a:lumMod val="5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  <a:p>
            <a:pPr>
              <a:buFont typeface="Arial" charset="0"/>
              <a:buNone/>
              <a:defRPr/>
            </a:pPr>
            <a:endParaRPr lang="ru-RU" b="1" i="1" dirty="0">
              <a:ln>
                <a:solidFill>
                  <a:srgbClr val="C00000"/>
                </a:solidFill>
              </a:ln>
              <a:solidFill>
                <a:schemeClr val="accent2">
                  <a:lumMod val="50000"/>
                </a:schemeClr>
              </a:solidFill>
            </a:endParaRPr>
          </a:p>
          <a:p>
            <a:pPr>
              <a:buFont typeface="Arial" charset="0"/>
              <a:buNone/>
              <a:defRPr/>
            </a:pPr>
            <a:r>
              <a:rPr lang="ru-RU" dirty="0">
                <a:solidFill>
                  <a:srgbClr val="C00000"/>
                </a:solidFill>
              </a:rPr>
              <a:t>       </a:t>
            </a:r>
            <a:endParaRPr lang="ru-RU" dirty="0"/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46279962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71766" y="-243408"/>
            <a:ext cx="8229600" cy="1143000"/>
          </a:xfrm>
        </p:spPr>
        <p:txBody>
          <a:bodyPr>
            <a:normAutofit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ru-RU" altLang="ru-RU" b="1" i="1" dirty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ИКТ в работе с родителями</a:t>
            </a:r>
            <a:endParaRPr lang="ru-RU" b="1" i="1" dirty="0">
              <a:solidFill>
                <a:schemeClr val="accent2">
                  <a:lumMod val="50000"/>
                </a:schemeClr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3" name="Picture 10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07904" y="899592"/>
            <a:ext cx="5602673" cy="4320000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  <a:scene3d>
            <a:camera prst="isometricOffAxis2Lef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243" r="15383"/>
          <a:stretch/>
        </p:blipFill>
        <p:spPr bwMode="auto">
          <a:xfrm>
            <a:off x="4800748" y="3413416"/>
            <a:ext cx="4055577" cy="3240000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  <a:scene3d>
            <a:camera prst="isometricOffAxis2Lef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679" r="10306"/>
          <a:stretch/>
        </p:blipFill>
        <p:spPr bwMode="auto">
          <a:xfrm>
            <a:off x="-211752" y="899592"/>
            <a:ext cx="4495800" cy="3240000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  <a:scene3d>
            <a:camera prst="isometricOffAxis2Lef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4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4048" y="3388055"/>
            <a:ext cx="4050000" cy="3240000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  <a:scene3d>
            <a:camera prst="isometricOffAxis2Lef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13362660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40823" y="260026"/>
            <a:ext cx="7090639" cy="4320000"/>
          </a:xfrm>
          <a:prstGeom prst="rect">
            <a:avLst/>
          </a:prstGeom>
          <a:noFill/>
          <a:ln>
            <a:noFill/>
          </a:ln>
          <a:effectLst/>
          <a:scene3d>
            <a:camera prst="isometricOffAxis1Right"/>
            <a:lightRig rig="contrasting" dir="t">
              <a:rot lat="0" lon="0" rev="7800000"/>
            </a:lightRig>
          </a:scene3d>
          <a:sp3d>
            <a:bevelT w="139700" h="1397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7704" y="2241726"/>
            <a:ext cx="7605947" cy="4320000"/>
          </a:xfrm>
          <a:prstGeom prst="rect">
            <a:avLst/>
          </a:prstGeom>
          <a:noFill/>
          <a:ln>
            <a:noFill/>
          </a:ln>
          <a:effectLst/>
          <a:scene3d>
            <a:camera prst="isometricOffAxis1Right"/>
            <a:lightRig rig="contrasting" dir="t">
              <a:rot lat="0" lon="0" rev="7800000"/>
            </a:lightRig>
          </a:scene3d>
          <a:sp3d>
            <a:bevelT w="139700" h="1397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5" name="Picture 3" descr="G:\совещание\ИКТ\презентаци фото\DSC04584.JP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33161" r="10218"/>
          <a:stretch/>
        </p:blipFill>
        <p:spPr bwMode="auto">
          <a:xfrm>
            <a:off x="268139" y="615376"/>
            <a:ext cx="6464300" cy="3609300"/>
          </a:xfrm>
          <a:prstGeom prst="rect">
            <a:avLst/>
          </a:prstGeom>
          <a:noFill/>
          <a:ln>
            <a:noFill/>
          </a:ln>
          <a:effectLst/>
          <a:scene3d>
            <a:camera prst="isometricOffAxis2Left"/>
            <a:lightRig rig="contrasting" dir="t">
              <a:rot lat="0" lon="0" rev="7800000"/>
            </a:lightRig>
          </a:scene3d>
          <a:sp3d>
            <a:bevelT w="139700" h="139700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4" name="Picture 2" descr="G:\совещание\ИКТ\родители ИКТ\SAM_4671.JPG"/>
          <p:cNvPicPr>
            <a:picLocks noChangeAspect="1" noChangeArrowheads="1"/>
          </p:cNvPicPr>
          <p:nvPr/>
        </p:nvPicPr>
        <p:blipFill rotWithShape="1">
          <a:blip r:embed="rId6" cstate="print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5555" t="20371" r="15139" b="9506"/>
          <a:stretch/>
        </p:blipFill>
        <p:spPr bwMode="auto">
          <a:xfrm>
            <a:off x="3494397" y="2896066"/>
            <a:ext cx="5422900" cy="3606800"/>
          </a:xfrm>
          <a:prstGeom prst="rect">
            <a:avLst/>
          </a:prstGeom>
          <a:noFill/>
          <a:ln>
            <a:noFill/>
          </a:ln>
          <a:effectLst/>
          <a:scene3d>
            <a:camera prst="isometricOffAxis2Left"/>
            <a:lightRig rig="contrasting" dir="t">
              <a:rot lat="0" lon="0" rev="7800000"/>
            </a:lightRig>
          </a:scene3d>
          <a:sp3d>
            <a:bevelT w="139700" h="139700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3015006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5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18" dur="500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strVal val="ppt_w*0.7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500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strVal val="ppt_h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0" dur="5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55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23" dur="1000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strVal val="ppt_w*0.7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strVal val="ppt_h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5" dur="10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1000"/>
                            </p:stCondLst>
                            <p:childTnLst>
                              <p:par>
                                <p:cTn id="28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30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5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655847"/>
            <a:ext cx="4950000" cy="3960000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97101" y="2847281"/>
            <a:ext cx="4950000" cy="3960000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541016" y="152388"/>
            <a:ext cx="8568952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altLang="ru-RU" sz="4000" b="1" i="1" dirty="0">
                <a:solidFill>
                  <a:schemeClr val="accent2">
                    <a:lumMod val="50000"/>
                  </a:schemeClr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ИКТ в процессе взаимодействия с коллегами</a:t>
            </a:r>
            <a:endParaRPr lang="ru-RU" sz="40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6" name="Рисунок 5"/>
          <p:cNvPicPr/>
          <p:nvPr/>
        </p:nvPicPr>
        <p:blipFill rotWithShape="1">
          <a:blip r:embed="rId6" cstate="print"/>
          <a:srcRect t="3735"/>
          <a:stretch/>
        </p:blipFill>
        <p:spPr>
          <a:xfrm>
            <a:off x="3005054" y="1475827"/>
            <a:ext cx="5940425" cy="3960000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  <p:pic>
        <p:nvPicPr>
          <p:cNvPr id="7" name="Рисунок 6"/>
          <p:cNvPicPr/>
          <p:nvPr/>
        </p:nvPicPr>
        <p:blipFill rotWithShape="1">
          <a:blip r:embed="rId7" cstate="print"/>
          <a:srcRect t="2980"/>
          <a:stretch/>
        </p:blipFill>
        <p:spPr>
          <a:xfrm>
            <a:off x="75392" y="2847281"/>
            <a:ext cx="5940425" cy="3960000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</p:spTree>
    <p:extLst>
      <p:ext uri="{BB962C8B-B14F-4D97-AF65-F5344CB8AC3E}">
        <p14:creationId xmlns:p14="http://schemas.microsoft.com/office/powerpoint/2010/main" val="229216660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4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4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4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47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9" dur="10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-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1000"/>
                            </p:stCondLst>
                            <p:childTnLst>
                              <p:par>
                                <p:cTn id="34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4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00" name="Picture 4" descr="C:\Users\user\Desktop\P_20161101_141822.jpg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0855" t="2324" r="17201" b="3849"/>
          <a:stretch/>
        </p:blipFill>
        <p:spPr bwMode="auto">
          <a:xfrm>
            <a:off x="4716016" y="109999"/>
            <a:ext cx="4171264" cy="3060000"/>
          </a:xfrm>
          <a:prstGeom prst="rect">
            <a:avLst/>
          </a:prstGeom>
          <a:noFill/>
          <a:scene3d>
            <a:camera prst="perspectiveHeroicExtremeLeftFacing"/>
            <a:lightRig rig="threePt" dir="t"/>
          </a:scene3d>
          <a:sp3d>
            <a:bevelT w="165100" prst="coolSlant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099" name="Picture 3" descr="C:\Users\user\Desktop\P_20161101_140742.jp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3333" r="17041"/>
          <a:stretch/>
        </p:blipFill>
        <p:spPr bwMode="auto">
          <a:xfrm>
            <a:off x="4876873" y="3138086"/>
            <a:ext cx="4010407" cy="3240000"/>
          </a:xfrm>
          <a:prstGeom prst="rect">
            <a:avLst/>
          </a:prstGeom>
          <a:noFill/>
          <a:scene3d>
            <a:camera prst="perspectiveHeroicExtremeLeftFacing"/>
            <a:lightRig rig="threePt" dir="t"/>
          </a:scene3d>
          <a:sp3d>
            <a:bevelT w="165100" prst="coolSlant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2" name="Picture 6" descr="C:\Users\user\Desktop\P_20161101_141638_HDR.jpg"/>
          <p:cNvPicPr>
            <a:picLocks noChangeAspect="1" noChangeArrowheads="1"/>
          </p:cNvPicPr>
          <p:nvPr/>
        </p:nvPicPr>
        <p:blipFill rotWithShape="1">
          <a:blip r:embed="rId6" cstate="print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9166" r="23889"/>
          <a:stretch/>
        </p:blipFill>
        <p:spPr bwMode="auto">
          <a:xfrm rot="16200000">
            <a:off x="157290" y="-484136"/>
            <a:ext cx="3644444" cy="3600000"/>
          </a:xfrm>
          <a:prstGeom prst="rect">
            <a:avLst/>
          </a:prstGeom>
          <a:noFill/>
          <a:scene3d>
            <a:camera prst="perspectiveContrastingRightFacing"/>
            <a:lightRig rig="threePt" dir="t"/>
          </a:scene3d>
          <a:sp3d>
            <a:bevelT w="165100" prst="coolSlant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1" name="Picture 5" descr="C:\Users\user\Desktop\P_20161101_140917.jpg"/>
          <p:cNvPicPr>
            <a:picLocks noChangeAspect="1" noChangeArrowheads="1"/>
          </p:cNvPicPr>
          <p:nvPr/>
        </p:nvPicPr>
        <p:blipFill rotWithShape="1">
          <a:blip r:embed="rId8" cstate="print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3333" r="6214" b="6852"/>
          <a:stretch/>
        </p:blipFill>
        <p:spPr bwMode="auto">
          <a:xfrm>
            <a:off x="3159767" y="2276872"/>
            <a:ext cx="2114536" cy="3600000"/>
          </a:xfrm>
          <a:prstGeom prst="rect">
            <a:avLst/>
          </a:prstGeom>
          <a:noFill/>
          <a:scene3d>
            <a:camera prst="orthographicFront"/>
            <a:lightRig rig="threePt" dir="t"/>
          </a:scene3d>
          <a:sp3d>
            <a:bevelT w="165100" prst="coolSlant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098" name="Picture 2" descr="C:\Users\user\Desktop\P_20161101_141205.jpg"/>
          <p:cNvPicPr>
            <a:picLocks noChangeAspect="1" noChangeArrowheads="1"/>
          </p:cNvPicPr>
          <p:nvPr/>
        </p:nvPicPr>
        <p:blipFill rotWithShape="1">
          <a:blip r:embed="rId10" cstate="print">
            <a:extLst>
              <a:ext uri="{BEBA8EAE-BF5A-486C-A8C5-ECC9F3942E4B}">
                <a14:imgProps xmlns:a14="http://schemas.microsoft.com/office/drawing/2010/main">
                  <a14:imgLayer r:embed="rId11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21852" r="3251" b="17963"/>
          <a:stretch/>
        </p:blipFill>
        <p:spPr bwMode="auto">
          <a:xfrm>
            <a:off x="-79498" y="2458766"/>
            <a:ext cx="3580751" cy="3960000"/>
          </a:xfrm>
          <a:prstGeom prst="rect">
            <a:avLst/>
          </a:prstGeom>
          <a:noFill/>
          <a:scene3d>
            <a:camera prst="perspectiveContrastingRightFacing"/>
            <a:lightRig rig="threePt" dir="t"/>
          </a:scene3d>
          <a:sp3d>
            <a:bevelT w="165100" prst="coolSlant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1043361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41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1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10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41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10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10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10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41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3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10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410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410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410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4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40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7965" t="30616" r="25819" b="11232"/>
          <a:stretch/>
        </p:blipFill>
        <p:spPr bwMode="auto">
          <a:xfrm>
            <a:off x="827584" y="692696"/>
            <a:ext cx="7795047" cy="5514459"/>
          </a:xfrm>
          <a:prstGeom prst="rect">
            <a:avLst/>
          </a:prstGeom>
          <a:noFill/>
          <a:ln>
            <a:noFill/>
          </a:ln>
          <a:scene3d>
            <a:camera prst="orthographicFront"/>
            <a:lightRig rig="threePt" dir="t"/>
          </a:scene3d>
          <a:sp3d>
            <a:bevelT w="114300" prst="artDeco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99891472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8020" t="22062" r="46724" b="13967"/>
          <a:stretch/>
        </p:blipFill>
        <p:spPr bwMode="auto">
          <a:xfrm>
            <a:off x="6254400" y="93176"/>
            <a:ext cx="2780735" cy="3960000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perspectiveLeft"/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3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30005" t="24252" r="45449" b="11543"/>
          <a:stretch/>
        </p:blipFill>
        <p:spPr bwMode="auto">
          <a:xfrm>
            <a:off x="5940152" y="2748880"/>
            <a:ext cx="2692706" cy="3960000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perspectiveLeft"/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/>
          <p:cNvPicPr>
            <a:picLocks noChangeAspect="1" noChangeArrowheads="1"/>
          </p:cNvPicPr>
          <p:nvPr/>
        </p:nvPicPr>
        <p:blipFill rotWithShape="1">
          <a:blip r:embed="rId6" cstate="print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54071" t="28411" r="20674" b="8560"/>
          <a:stretch/>
        </p:blipFill>
        <p:spPr bwMode="auto">
          <a:xfrm>
            <a:off x="3224626" y="1484784"/>
            <a:ext cx="2822239" cy="3960000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30" name="Picture 6"/>
          <p:cNvPicPr>
            <a:picLocks noChangeAspect="1" noChangeArrowheads="1"/>
          </p:cNvPicPr>
          <p:nvPr/>
        </p:nvPicPr>
        <p:blipFill rotWithShape="1">
          <a:blip r:embed="rId8" cstate="print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9299" t="21963" r="44784" b="13832"/>
          <a:stretch/>
        </p:blipFill>
        <p:spPr bwMode="auto">
          <a:xfrm>
            <a:off x="107504" y="102800"/>
            <a:ext cx="2843077" cy="3960000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perspectiveRight"/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10" cstate="print">
            <a:extLst>
              <a:ext uri="{BEBA8EAE-BF5A-486C-A8C5-ECC9F3942E4B}">
                <a14:imgProps xmlns:a14="http://schemas.microsoft.com/office/drawing/2010/main">
                  <a14:imgLayer r:embed="rId11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9486" t="24695" r="44597" b="11806"/>
          <a:stretch/>
        </p:blipFill>
        <p:spPr bwMode="auto">
          <a:xfrm>
            <a:off x="572096" y="2718420"/>
            <a:ext cx="2874667" cy="3960000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perspectiveRight"/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23603464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3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000"/>
                            </p:stCondLst>
                            <p:childTnLst>
                              <p:par>
                                <p:cTn id="16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2286000" y="2053239"/>
            <a:ext cx="4572000" cy="541046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lnSpc>
                <a:spcPct val="80000"/>
              </a:lnSpc>
            </a:pPr>
            <a:r>
              <a:rPr lang="ru-RU" altLang="ru-RU" dirty="0" smtClean="0"/>
              <a:t/>
            </a:r>
            <a:br>
              <a:rPr lang="ru-RU" altLang="ru-RU" dirty="0" smtClean="0"/>
            </a:br>
            <a:r>
              <a:rPr lang="ru-RU" altLang="ru-RU" dirty="0" smtClean="0"/>
              <a:t> </a:t>
            </a: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0152" y="260648"/>
            <a:ext cx="2808953" cy="3960000"/>
          </a:xfrm>
          <a:prstGeom prst="rect">
            <a:avLst/>
          </a:prstGeom>
          <a:noFill/>
          <a:ln>
            <a:noFill/>
          </a:ln>
          <a:effectLst/>
          <a:scene3d>
            <a:camera prst="perspectiveLef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3" cstate="print">
            <a:lum contrast="1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59832" y="260648"/>
            <a:ext cx="2805000" cy="3960000"/>
          </a:xfrm>
          <a:prstGeom prst="rect">
            <a:avLst/>
          </a:prstGeom>
          <a:noFill/>
          <a:ln>
            <a:noFill/>
          </a:ln>
          <a:effectLst/>
          <a:scene3d>
            <a:camera prst="perspectiveBelow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ru-RU"/>
          </a:p>
        </p:txBody>
      </p:sp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4" cstate="print">
            <a:lum contrast="10000"/>
          </a:blip>
          <a:srcRect l="10866" t="19495" r="63644" b="15164"/>
          <a:stretch>
            <a:fillRect/>
          </a:stretch>
        </p:blipFill>
        <p:spPr bwMode="auto">
          <a:xfrm>
            <a:off x="3203848" y="2708920"/>
            <a:ext cx="2747760" cy="396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scene3d>
            <a:camera prst="perspectiveBelow"/>
            <a:lightRig rig="threePt" dir="t"/>
          </a:scene3d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188640"/>
            <a:ext cx="2801886" cy="3960000"/>
          </a:xfrm>
          <a:prstGeom prst="rect">
            <a:avLst/>
          </a:prstGeom>
          <a:noFill/>
          <a:ln>
            <a:noFill/>
          </a:ln>
          <a:effectLst/>
          <a:scene3d>
            <a:camera prst="perspectiveRigh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4168" y="2564904"/>
            <a:ext cx="2798965" cy="3960000"/>
          </a:xfrm>
          <a:prstGeom prst="rect">
            <a:avLst/>
          </a:prstGeom>
          <a:noFill/>
          <a:ln>
            <a:noFill/>
          </a:ln>
          <a:effectLst/>
          <a:scene3d>
            <a:camera prst="perspectiveLef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Picture 8" descr="C:\Documents and Settings\Admin\Рабочий стол\дипломы\5089_2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2564904"/>
            <a:ext cx="2802194" cy="3960000"/>
          </a:xfrm>
          <a:prstGeom prst="rect">
            <a:avLst/>
          </a:prstGeom>
          <a:noFill/>
          <a:ln>
            <a:noFill/>
          </a:ln>
          <a:scene3d>
            <a:camera prst="perspectiveRigh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8086728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02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1000"/>
                            </p:stCondLst>
                            <p:childTnLst>
                              <p:par>
                                <p:cTn id="21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6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103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102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-180528" y="557808"/>
            <a:ext cx="9324528" cy="1143000"/>
          </a:xfrm>
        </p:spPr>
        <p:txBody>
          <a:bodyPr>
            <a:noAutofit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ru-RU" sz="2800" b="1" i="1" dirty="0"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Использование информационно-коммуникационных </a:t>
            </a:r>
            <a:r>
              <a:rPr lang="ru-RU" sz="2800" b="1" i="1" dirty="0" smtClean="0"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технологий в работе с детьми позволяют </a:t>
            </a:r>
            <a:r>
              <a:rPr lang="ru-RU" sz="2800" b="1" i="1" dirty="0"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получить следующие </a:t>
            </a:r>
            <a:r>
              <a:rPr lang="ru-RU" sz="2800" b="1" i="1" dirty="0" smtClean="0"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результаты</a:t>
            </a:r>
            <a:r>
              <a:rPr lang="ru-RU" sz="2400" b="1" i="1" dirty="0" smtClean="0"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:</a:t>
            </a:r>
            <a:r>
              <a:rPr lang="ru-RU" dirty="0"/>
              <a:t/>
            </a:r>
            <a:br>
              <a:rPr lang="ru-RU" dirty="0"/>
            </a:b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66936" y="1700808"/>
            <a:ext cx="8229600" cy="4958011"/>
          </a:xfrm>
        </p:spPr>
        <p:txBody>
          <a:bodyPr>
            <a:normAutofit fontScale="92500"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pPr algn="just"/>
            <a:r>
              <a:rPr lang="ru-RU" altLang="ru-RU" sz="2800" b="1" i="1" dirty="0">
                <a:ln>
                  <a:solidFill>
                    <a:srgbClr val="800000"/>
                  </a:solidFill>
                </a:ln>
                <a:solidFill>
                  <a:srgbClr val="C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развитие умения у детей ориентироваться в информационных потоках окружающего мира, овладевать практическими способами работы с информацией;</a:t>
            </a:r>
          </a:p>
          <a:p>
            <a:pPr algn="just"/>
            <a:r>
              <a:rPr lang="ru-RU" altLang="ru-RU" sz="2800" b="1" i="1" dirty="0" smtClean="0">
                <a:ln>
                  <a:solidFill>
                    <a:srgbClr val="800000"/>
                  </a:solidFill>
                </a:ln>
                <a:solidFill>
                  <a:srgbClr val="C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ребенок </a:t>
            </a:r>
            <a:r>
              <a:rPr lang="ru-RU" altLang="ru-RU" sz="2800" b="1" i="1" dirty="0">
                <a:ln>
                  <a:solidFill>
                    <a:srgbClr val="800000"/>
                  </a:solidFill>
                </a:ln>
                <a:solidFill>
                  <a:srgbClr val="C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становится активным субъектом, а не пассивным объектом педагогического воздействия, что приводит к осознанному усвоению знаний дошкольников;</a:t>
            </a:r>
          </a:p>
          <a:p>
            <a:pPr algn="just"/>
            <a:r>
              <a:rPr lang="ru-RU" altLang="ru-RU" sz="2800" b="1" i="1" dirty="0" smtClean="0">
                <a:ln>
                  <a:solidFill>
                    <a:srgbClr val="800000"/>
                  </a:solidFill>
                </a:ln>
                <a:solidFill>
                  <a:srgbClr val="C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позволяет </a:t>
            </a:r>
            <a:r>
              <a:rPr lang="ru-RU" altLang="ru-RU" sz="2800" b="1" i="1" dirty="0">
                <a:ln>
                  <a:solidFill>
                    <a:srgbClr val="800000"/>
                  </a:solidFill>
                </a:ln>
                <a:solidFill>
                  <a:srgbClr val="C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обмениваться информацией с помощью современных технических </a:t>
            </a:r>
            <a:r>
              <a:rPr lang="ru-RU" altLang="ru-RU" sz="2800" b="1" i="1" dirty="0" smtClean="0">
                <a:ln>
                  <a:solidFill>
                    <a:srgbClr val="800000"/>
                  </a:solidFill>
                </a:ln>
                <a:solidFill>
                  <a:srgbClr val="C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средств.</a:t>
            </a:r>
            <a:endParaRPr lang="ru-RU" altLang="ru-RU" sz="2800" b="1" i="1" dirty="0">
              <a:ln>
                <a:solidFill>
                  <a:srgbClr val="800000"/>
                </a:solidFill>
              </a:ln>
              <a:solidFill>
                <a:srgbClr val="C00000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endParaRPr lang="ru-RU" dirty="0" smtClean="0"/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74177539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2927" y="476672"/>
            <a:ext cx="9144000" cy="1143000"/>
          </a:xfrm>
        </p:spPr>
        <p:txBody>
          <a:bodyPr>
            <a:noAutofit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ru-RU" sz="2800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Использование информационно-коммуникационных технологий во взаимодействии специалистов ДОУ и родителей позволяют </a:t>
            </a:r>
            <a:r>
              <a:rPr lang="ru-RU" sz="2800" b="1" i="1" dirty="0" smtClean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добиваться следующих результатов:</a:t>
            </a:r>
            <a:endParaRPr lang="ru-RU" sz="2800" b="1" i="1" dirty="0">
              <a:ln>
                <a:solidFill>
                  <a:schemeClr val="accent4">
                    <a:lumMod val="50000"/>
                  </a:schemeClr>
                </a:solidFill>
              </a:ln>
              <a:solidFill>
                <a:srgbClr val="800000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457200" y="2204864"/>
            <a:ext cx="8229600" cy="4525963"/>
          </a:xfrm>
        </p:spPr>
        <p:txBody>
          <a:bodyPr>
            <a:normAutofit fontScale="77500" lnSpcReduction="20000"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п</a:t>
            </a:r>
            <a:r>
              <a:rPr lang="ru-RU" b="1" i="1" dirty="0" smtClean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овышение </a:t>
            </a:r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эффективности процесса развития и воспитания детей;</a:t>
            </a:r>
          </a:p>
          <a:p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п</a:t>
            </a:r>
            <a:r>
              <a:rPr lang="ru-RU" b="1" i="1" dirty="0" smtClean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овышение </a:t>
            </a:r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уровня </a:t>
            </a:r>
            <a:r>
              <a:rPr lang="ru-RU" b="1" i="1" dirty="0" err="1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психолого</a:t>
            </a:r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- педагогической компетентности родителей;</a:t>
            </a:r>
          </a:p>
          <a:p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а</a:t>
            </a:r>
            <a:r>
              <a:rPr lang="ru-RU" b="1" i="1" dirty="0" smtClean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ктивизация </a:t>
            </a:r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личностного и культурного сознания родителей;</a:t>
            </a:r>
          </a:p>
          <a:p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с</a:t>
            </a:r>
            <a:r>
              <a:rPr lang="ru-RU" b="1" i="1" dirty="0" smtClean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оздание </a:t>
            </a:r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системы поддержки семейного воспитания;</a:t>
            </a:r>
          </a:p>
          <a:p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у</a:t>
            </a:r>
            <a:r>
              <a:rPr lang="ru-RU" b="1" i="1" dirty="0" smtClean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частие </a:t>
            </a:r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родителей в </a:t>
            </a:r>
            <a:r>
              <a:rPr lang="ru-RU" b="1" i="1" dirty="0" err="1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воспитательно</a:t>
            </a:r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- образовательном процессе детского сада;</a:t>
            </a:r>
          </a:p>
          <a:p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р</a:t>
            </a:r>
            <a:r>
              <a:rPr lang="ru-RU" b="1" i="1" dirty="0" smtClean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еализация </a:t>
            </a:r>
            <a:r>
              <a:rPr lang="ru-RU" b="1" i="1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личностно - профессионального роста специалистов. </a:t>
            </a:r>
          </a:p>
          <a:p>
            <a:pPr marL="0" indent="0">
              <a:buNone/>
            </a:pPr>
            <a:r>
              <a:rPr lang="ru-RU" dirty="0">
                <a:ln>
                  <a:solidFill>
                    <a:schemeClr val="accent4">
                      <a:lumMod val="50000"/>
                    </a:schemeClr>
                  </a:solidFill>
                </a:ln>
                <a:solidFill>
                  <a:srgbClr val="660033"/>
                </a:solidFill>
              </a:rPr>
              <a:t> </a:t>
            </a:r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15290019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26944" y="-171400"/>
            <a:ext cx="8229600" cy="1143000"/>
          </a:xfrm>
        </p:spPr>
        <p:txBody>
          <a:bodyPr>
            <a:normAutofit/>
          </a:bodyPr>
          <a:lstStyle/>
          <a:p>
            <a:r>
              <a:rPr lang="ru-RU" sz="4000" b="1" i="1" dirty="0">
                <a:ln w="38100">
                  <a:noFill/>
                </a:ln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К чему ещё идти???</a:t>
            </a:r>
            <a:endParaRPr lang="ru-RU" sz="4000" dirty="0"/>
          </a:p>
        </p:txBody>
      </p:sp>
      <p:graphicFrame>
        <p:nvGraphicFramePr>
          <p:cNvPr id="4" name="Схема 3"/>
          <p:cNvGraphicFramePr/>
          <p:nvPr>
            <p:extLst>
              <p:ext uri="{D42A27DB-BD31-4B8C-83A1-F6EECF244321}">
                <p14:modId xmlns:p14="http://schemas.microsoft.com/office/powerpoint/2010/main" val="3303568480"/>
              </p:ext>
            </p:extLst>
          </p:nvPr>
        </p:nvGraphicFramePr>
        <p:xfrm>
          <a:off x="-324544" y="620688"/>
          <a:ext cx="10041092" cy="616530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317152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C614EFE3-CD76-4F9C-822C-07DFE0E76CCF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4">
                                            <p:graphicEl>
                                              <a:dgm id="{C614EFE3-CD76-4F9C-822C-07DFE0E76CCF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>
                                            <p:graphicEl>
                                              <a:dgm id="{C614EFE3-CD76-4F9C-822C-07DFE0E76CCF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>
                                            <p:graphicEl>
                                              <a:dgm id="{C614EFE3-CD76-4F9C-822C-07DFE0E76CCF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9B429125-7B20-489F-A895-61A9DA31E72C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4">
                                            <p:graphicEl>
                                              <a:dgm id="{9B429125-7B20-489F-A895-61A9DA31E72C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>
                                            <p:graphicEl>
                                              <a:dgm id="{9B429125-7B20-489F-A895-61A9DA31E72C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">
                                            <p:graphicEl>
                                              <a:dgm id="{9B429125-7B20-489F-A895-61A9DA31E72C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8CD7E259-348E-4A8E-B8E7-EB64029A26C5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1000"/>
                                        <p:tgtEl>
                                          <p:spTgt spid="4">
                                            <p:graphicEl>
                                              <a:dgm id="{8CD7E259-348E-4A8E-B8E7-EB64029A26C5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4">
                                            <p:graphicEl>
                                              <a:dgm id="{8CD7E259-348E-4A8E-B8E7-EB64029A26C5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4">
                                            <p:graphicEl>
                                              <a:dgm id="{8CD7E259-348E-4A8E-B8E7-EB64029A26C5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6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93E6A3B0-7C27-4F72-B940-C2F6D5998E28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4">
                                            <p:graphicEl>
                                              <a:dgm id="{93E6A3B0-7C27-4F72-B940-C2F6D5998E28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4">
                                            <p:graphicEl>
                                              <a:dgm id="{93E6A3B0-7C27-4F72-B940-C2F6D5998E28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4">
                                            <p:graphicEl>
                                              <a:dgm id="{93E6A3B0-7C27-4F72-B940-C2F6D5998E28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87F1B677-BFC1-45E3-831B-72C5057968D2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4">
                                            <p:graphicEl>
                                              <a:dgm id="{87F1B677-BFC1-45E3-831B-72C5057968D2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4">
                                            <p:graphicEl>
                                              <a:dgm id="{87F1B677-BFC1-45E3-831B-72C5057968D2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4">
                                            <p:graphicEl>
                                              <a:dgm id="{87F1B677-BFC1-45E3-831B-72C5057968D2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6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8979F669-D5C5-4945-928A-FB9038D55421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4">
                                            <p:graphicEl>
                                              <a:dgm id="{8979F669-D5C5-4945-928A-FB9038D55421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4">
                                            <p:graphicEl>
                                              <a:dgm id="{8979F669-D5C5-4945-928A-FB9038D5542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4">
                                            <p:graphicEl>
                                              <a:dgm id="{8979F669-D5C5-4945-928A-FB9038D5542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1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76306E43-24D0-4EA8-A229-38E864918371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1000"/>
                                        <p:tgtEl>
                                          <p:spTgt spid="4">
                                            <p:graphicEl>
                                              <a:dgm id="{76306E43-24D0-4EA8-A229-38E864918371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4">
                                            <p:graphicEl>
                                              <a:dgm id="{76306E43-24D0-4EA8-A229-38E86491837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4">
                                            <p:graphicEl>
                                              <a:dgm id="{76306E43-24D0-4EA8-A229-38E86491837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6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C2FB3CC8-3C1C-4444-85BF-12953291F760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1000"/>
                                        <p:tgtEl>
                                          <p:spTgt spid="4">
                                            <p:graphicEl>
                                              <a:dgm id="{C2FB3CC8-3C1C-4444-85BF-12953291F760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4">
                                            <p:graphicEl>
                                              <a:dgm id="{C2FB3CC8-3C1C-4444-85BF-12953291F760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1000" fill="hold"/>
                                        <p:tgtEl>
                                          <p:spTgt spid="4">
                                            <p:graphicEl>
                                              <a:dgm id="{C2FB3CC8-3C1C-4444-85BF-12953291F760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0F9206AB-71F5-4052-8C2B-8A7A5B5447EB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1000"/>
                                        <p:tgtEl>
                                          <p:spTgt spid="4">
                                            <p:graphicEl>
                                              <a:dgm id="{0F9206AB-71F5-4052-8C2B-8A7A5B5447EB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4">
                                            <p:graphicEl>
                                              <a:dgm id="{0F9206AB-71F5-4052-8C2B-8A7A5B5447EB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4">
                                            <p:graphicEl>
                                              <a:dgm id="{0F9206AB-71F5-4052-8C2B-8A7A5B5447EB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85A60AA2-9B6A-4C4C-AC30-6B0AAEA35FD0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1000"/>
                                        <p:tgtEl>
                                          <p:spTgt spid="4">
                                            <p:graphicEl>
                                              <a:dgm id="{85A60AA2-9B6A-4C4C-AC30-6B0AAEA35FD0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4">
                                            <p:graphicEl>
                                              <a:dgm id="{85A60AA2-9B6A-4C4C-AC30-6B0AAEA35FD0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000" fill="hold"/>
                                        <p:tgtEl>
                                          <p:spTgt spid="4">
                                            <p:graphicEl>
                                              <a:dgm id="{85A60AA2-9B6A-4C4C-AC30-6B0AAEA35FD0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74C82F38-153F-4862-83D8-586E78AFFFCA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1000"/>
                                        <p:tgtEl>
                                          <p:spTgt spid="4">
                                            <p:graphicEl>
                                              <a:dgm id="{74C82F38-153F-4862-83D8-586E78AFFFCA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8" dur="1000" fill="hold"/>
                                        <p:tgtEl>
                                          <p:spTgt spid="4">
                                            <p:graphicEl>
                                              <a:dgm id="{74C82F38-153F-4862-83D8-586E78AFFFCA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1000" fill="hold"/>
                                        <p:tgtEl>
                                          <p:spTgt spid="4">
                                            <p:graphicEl>
                                              <a:dgm id="{74C82F38-153F-4862-83D8-586E78AFFFCA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796025CF-E5C5-48FC-B8A2-8522601CAF81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2" dur="1000"/>
                                        <p:tgtEl>
                                          <p:spTgt spid="4">
                                            <p:graphicEl>
                                              <a:dgm id="{796025CF-E5C5-48FC-B8A2-8522601CAF81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3" dur="1000" fill="hold"/>
                                        <p:tgtEl>
                                          <p:spTgt spid="4">
                                            <p:graphicEl>
                                              <a:dgm id="{796025CF-E5C5-48FC-B8A2-8522601CAF8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1000" fill="hold"/>
                                        <p:tgtEl>
                                          <p:spTgt spid="4">
                                            <p:graphicEl>
                                              <a:dgm id="{796025CF-E5C5-48FC-B8A2-8522601CAF8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068FDC9A-1059-45D3-A997-3CA8E9CD716E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1000"/>
                                        <p:tgtEl>
                                          <p:spTgt spid="4">
                                            <p:graphicEl>
                                              <a:dgm id="{068FDC9A-1059-45D3-A997-3CA8E9CD716E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8" dur="1000" fill="hold"/>
                                        <p:tgtEl>
                                          <p:spTgt spid="4">
                                            <p:graphicEl>
                                              <a:dgm id="{068FDC9A-1059-45D3-A997-3CA8E9CD716E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9" dur="1000" fill="hold"/>
                                        <p:tgtEl>
                                          <p:spTgt spid="4">
                                            <p:graphicEl>
                                              <a:dgm id="{068FDC9A-1059-45D3-A997-3CA8E9CD716E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CA30C3A3-7F1B-447B-9E3E-37CA213C1A64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1000"/>
                                        <p:tgtEl>
                                          <p:spTgt spid="4">
                                            <p:graphicEl>
                                              <a:dgm id="{CA30C3A3-7F1B-447B-9E3E-37CA213C1A64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3" dur="1000" fill="hold"/>
                                        <p:tgtEl>
                                          <p:spTgt spid="4">
                                            <p:graphicEl>
                                              <a:dgm id="{CA30C3A3-7F1B-447B-9E3E-37CA213C1A6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" dur="1000" fill="hold"/>
                                        <p:tgtEl>
                                          <p:spTgt spid="4">
                                            <p:graphicEl>
                                              <a:dgm id="{CA30C3A3-7F1B-447B-9E3E-37CA213C1A6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234F2395-A744-4BEA-98BD-EB4603059A24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7" dur="1000"/>
                                        <p:tgtEl>
                                          <p:spTgt spid="4">
                                            <p:graphicEl>
                                              <a:dgm id="{234F2395-A744-4BEA-98BD-EB4603059A24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8" dur="1000" fill="hold"/>
                                        <p:tgtEl>
                                          <p:spTgt spid="4">
                                            <p:graphicEl>
                                              <a:dgm id="{234F2395-A744-4BEA-98BD-EB4603059A2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" dur="1000" fill="hold"/>
                                        <p:tgtEl>
                                          <p:spTgt spid="4">
                                            <p:graphicEl>
                                              <a:dgm id="{234F2395-A744-4BEA-98BD-EB4603059A2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D06EFD7F-D225-40DA-B6D3-D1EAE98BF3ED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2" dur="1000"/>
                                        <p:tgtEl>
                                          <p:spTgt spid="4">
                                            <p:graphicEl>
                                              <a:dgm id="{D06EFD7F-D225-40DA-B6D3-D1EAE98BF3ED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93" dur="1000" fill="hold"/>
                                        <p:tgtEl>
                                          <p:spTgt spid="4">
                                            <p:graphicEl>
                                              <a:dgm id="{D06EFD7F-D225-40DA-B6D3-D1EAE98BF3ED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4" dur="1000" fill="hold"/>
                                        <p:tgtEl>
                                          <p:spTgt spid="4">
                                            <p:graphicEl>
                                              <a:dgm id="{D06EFD7F-D225-40DA-B6D3-D1EAE98BF3ED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535D2190-F57B-49B8-B024-8369786DEE04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7" dur="1000"/>
                                        <p:tgtEl>
                                          <p:spTgt spid="4">
                                            <p:graphicEl>
                                              <a:dgm id="{535D2190-F57B-49B8-B024-8369786DEE04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98" dur="1000" fill="hold"/>
                                        <p:tgtEl>
                                          <p:spTgt spid="4">
                                            <p:graphicEl>
                                              <a:dgm id="{535D2190-F57B-49B8-B024-8369786DEE0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9" dur="1000" fill="hold"/>
                                        <p:tgtEl>
                                          <p:spTgt spid="4">
                                            <p:graphicEl>
                                              <a:dgm id="{535D2190-F57B-49B8-B024-8369786DEE0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0" fill="hold">
                      <p:stCondLst>
                        <p:cond delay="indefinite"/>
                      </p:stCondLst>
                      <p:childTnLst>
                        <p:par>
                          <p:cTn id="101" fill="hold">
                            <p:stCondLst>
                              <p:cond delay="0"/>
                            </p:stCondLst>
                            <p:childTnLst>
                              <p:par>
                                <p:cTn id="10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54822E40-DE34-4726-8847-65DFAAFD5EA1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4" dur="1000"/>
                                        <p:tgtEl>
                                          <p:spTgt spid="4">
                                            <p:graphicEl>
                                              <a:dgm id="{54822E40-DE34-4726-8847-65DFAAFD5EA1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5" dur="1000" fill="hold"/>
                                        <p:tgtEl>
                                          <p:spTgt spid="4">
                                            <p:graphicEl>
                                              <a:dgm id="{54822E40-DE34-4726-8847-65DFAAFD5EA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6" dur="1000" fill="hold"/>
                                        <p:tgtEl>
                                          <p:spTgt spid="4">
                                            <p:graphicEl>
                                              <a:dgm id="{54822E40-DE34-4726-8847-65DFAAFD5EA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7" fill="hold">
                      <p:stCondLst>
                        <p:cond delay="indefinite"/>
                      </p:stCondLst>
                      <p:childTnLst>
                        <p:par>
                          <p:cTn id="108" fill="hold">
                            <p:stCondLst>
                              <p:cond delay="0"/>
                            </p:stCondLst>
                            <p:childTnLst>
                              <p:par>
                                <p:cTn id="10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B3BE23BB-52BF-4E5B-BB92-595B3D95FFD0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1" dur="1000"/>
                                        <p:tgtEl>
                                          <p:spTgt spid="4">
                                            <p:graphicEl>
                                              <a:dgm id="{B3BE23BB-52BF-4E5B-BB92-595B3D95FFD0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12" dur="1000" fill="hold"/>
                                        <p:tgtEl>
                                          <p:spTgt spid="4">
                                            <p:graphicEl>
                                              <a:dgm id="{B3BE23BB-52BF-4E5B-BB92-595B3D95FFD0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3" dur="1000" fill="hold"/>
                                        <p:tgtEl>
                                          <p:spTgt spid="4">
                                            <p:graphicEl>
                                              <a:dgm id="{B3BE23BB-52BF-4E5B-BB92-595B3D95FFD0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054F9D81-0755-4D4D-85B6-41BA8908179A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6" dur="1000"/>
                                        <p:tgtEl>
                                          <p:spTgt spid="4">
                                            <p:graphicEl>
                                              <a:dgm id="{054F9D81-0755-4D4D-85B6-41BA8908179A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17" dur="1000" fill="hold"/>
                                        <p:tgtEl>
                                          <p:spTgt spid="4">
                                            <p:graphicEl>
                                              <a:dgm id="{054F9D81-0755-4D4D-85B6-41BA8908179A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8" dur="1000" fill="hold"/>
                                        <p:tgtEl>
                                          <p:spTgt spid="4">
                                            <p:graphicEl>
                                              <a:dgm id="{054F9D81-0755-4D4D-85B6-41BA8908179A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2319EC65-5322-4FC8-8A38-E0C81EA02381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1" dur="1000"/>
                                        <p:tgtEl>
                                          <p:spTgt spid="4">
                                            <p:graphicEl>
                                              <a:dgm id="{2319EC65-5322-4FC8-8A38-E0C81EA02381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2" dur="1000" fill="hold"/>
                                        <p:tgtEl>
                                          <p:spTgt spid="4">
                                            <p:graphicEl>
                                              <a:dgm id="{2319EC65-5322-4FC8-8A38-E0C81EA0238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3" dur="1000" fill="hold"/>
                                        <p:tgtEl>
                                          <p:spTgt spid="4">
                                            <p:graphicEl>
                                              <a:dgm id="{2319EC65-5322-4FC8-8A38-E0C81EA02381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D536A5C1-515F-4B23-900E-D4533DC7ACB4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6" dur="1000"/>
                                        <p:tgtEl>
                                          <p:spTgt spid="4">
                                            <p:graphicEl>
                                              <a:dgm id="{D536A5C1-515F-4B23-900E-D4533DC7ACB4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7" dur="1000" fill="hold"/>
                                        <p:tgtEl>
                                          <p:spTgt spid="4">
                                            <p:graphicEl>
                                              <a:dgm id="{D536A5C1-515F-4B23-900E-D4533DC7ACB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8" dur="1000" fill="hold"/>
                                        <p:tgtEl>
                                          <p:spTgt spid="4">
                                            <p:graphicEl>
                                              <a:dgm id="{D536A5C1-515F-4B23-900E-D4533DC7ACB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55BDC8F7-94A2-407F-A8FC-22E841F74346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1" dur="1000"/>
                                        <p:tgtEl>
                                          <p:spTgt spid="4">
                                            <p:graphicEl>
                                              <a:dgm id="{55BDC8F7-94A2-407F-A8FC-22E841F74346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2" dur="1000" fill="hold"/>
                                        <p:tgtEl>
                                          <p:spTgt spid="4">
                                            <p:graphicEl>
                                              <a:dgm id="{55BDC8F7-94A2-407F-A8FC-22E841F74346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3" dur="1000" fill="hold"/>
                                        <p:tgtEl>
                                          <p:spTgt spid="4">
                                            <p:graphicEl>
                                              <a:dgm id="{55BDC8F7-94A2-407F-A8FC-22E841F74346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79D82364-7738-4BB9-B44B-53F790E4FF4B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6" dur="1000"/>
                                        <p:tgtEl>
                                          <p:spTgt spid="4">
                                            <p:graphicEl>
                                              <a:dgm id="{79D82364-7738-4BB9-B44B-53F790E4FF4B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7" dur="1000" fill="hold"/>
                                        <p:tgtEl>
                                          <p:spTgt spid="4">
                                            <p:graphicEl>
                                              <a:dgm id="{79D82364-7738-4BB9-B44B-53F790E4FF4B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8" dur="1000" fill="hold"/>
                                        <p:tgtEl>
                                          <p:spTgt spid="4">
                                            <p:graphicEl>
                                              <a:dgm id="{79D82364-7738-4BB9-B44B-53F790E4FF4B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60BD8CF5-07C1-475B-85E7-8A0FA33645F5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1" dur="1000"/>
                                        <p:tgtEl>
                                          <p:spTgt spid="4">
                                            <p:graphicEl>
                                              <a:dgm id="{60BD8CF5-07C1-475B-85E7-8A0FA33645F5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2" dur="1000" fill="hold"/>
                                        <p:tgtEl>
                                          <p:spTgt spid="4">
                                            <p:graphicEl>
                                              <a:dgm id="{60BD8CF5-07C1-475B-85E7-8A0FA33645F5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3" dur="1000" fill="hold"/>
                                        <p:tgtEl>
                                          <p:spTgt spid="4">
                                            <p:graphicEl>
                                              <a:dgm id="{60BD8CF5-07C1-475B-85E7-8A0FA33645F5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4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8AA12F8D-8E14-4C78-8BDF-0065AD074A98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6" dur="1000"/>
                                        <p:tgtEl>
                                          <p:spTgt spid="4">
                                            <p:graphicEl>
                                              <a:dgm id="{8AA12F8D-8E14-4C78-8BDF-0065AD074A98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7" dur="1000" fill="hold"/>
                                        <p:tgtEl>
                                          <p:spTgt spid="4">
                                            <p:graphicEl>
                                              <a:dgm id="{8AA12F8D-8E14-4C78-8BDF-0065AD074A98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8" dur="1000" fill="hold"/>
                                        <p:tgtEl>
                                          <p:spTgt spid="4">
                                            <p:graphicEl>
                                              <a:dgm id="{8AA12F8D-8E14-4C78-8BDF-0065AD074A98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9" fill="hold">
                      <p:stCondLst>
                        <p:cond delay="indefinite"/>
                      </p:stCondLst>
                      <p:childTnLst>
                        <p:par>
                          <p:cTn id="150" fill="hold">
                            <p:stCondLst>
                              <p:cond delay="0"/>
                            </p:stCondLst>
                            <p:childTnLst>
                              <p:par>
                                <p:cTn id="15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graphicEl>
                                              <a:dgm id="{A85E11C3-E074-468D-930B-5D255921EBDF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3" dur="1000"/>
                                        <p:tgtEl>
                                          <p:spTgt spid="4">
                                            <p:graphicEl>
                                              <a:dgm id="{A85E11C3-E074-468D-930B-5D255921EBDF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4" dur="1000" fill="hold"/>
                                        <p:tgtEl>
                                          <p:spTgt spid="4">
                                            <p:graphicEl>
                                              <a:dgm id="{A85E11C3-E074-468D-930B-5D255921EBDF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5" dur="1000" fill="hold"/>
                                        <p:tgtEl>
                                          <p:spTgt spid="4">
                                            <p:graphicEl>
                                              <a:dgm id="{A85E11C3-E074-468D-930B-5D255921EBDF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Graphic spid="4" grpId="0">
        <p:bldSub>
          <a:bldDgm bld="one"/>
        </p:bldSub>
      </p:bldGraphic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0" y="404664"/>
            <a:ext cx="9036496" cy="6192688"/>
          </a:xfrm>
        </p:spPr>
        <p:txBody>
          <a:bodyPr>
            <a:normAutofit fontScale="40000" lnSpcReduction="20000"/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pPr algn="just">
              <a:lnSpc>
                <a:spcPct val="170000"/>
              </a:lnSpc>
              <a:buNone/>
            </a:pPr>
            <a:r>
              <a:rPr lang="ru-RU" altLang="ru-RU" sz="5000" dirty="0" smtClean="0"/>
              <a:t>	</a:t>
            </a:r>
            <a:r>
              <a:rPr lang="ru-RU" altLang="ru-RU" sz="5000" dirty="0" smtClean="0">
                <a:ln>
                  <a:solidFill>
                    <a:srgbClr val="FF0000"/>
                  </a:solidFill>
                </a:ln>
                <a:solidFill>
                  <a:schemeClr val="accent2">
                    <a:lumMod val="50000"/>
                  </a:schemeClr>
                </a:solidFill>
              </a:rPr>
              <a:t>	</a:t>
            </a:r>
            <a:r>
              <a:rPr lang="ru-RU" altLang="ru-RU" sz="5000" b="1" i="1" dirty="0" smtClean="0"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В заключении хочется отметить, что в условиях реализации ФГОС ДО возможно, необходимо и целесообразно использовать ИКТ в различных видах деятельности. Совместная организованная деятельность педагога с детьми имеет свою специфику, она должна быть эмоциональной, яркой, с привлечением иллюстрационного материала, с использованием аудио- и видеозаписей. Все это может обеспечить нам компьютерная техника с ее мультимедийными возможностями.</a:t>
            </a:r>
          </a:p>
          <a:p>
            <a:pPr algn="just">
              <a:lnSpc>
                <a:spcPct val="170000"/>
              </a:lnSpc>
              <a:buNone/>
            </a:pPr>
            <a:r>
              <a:rPr lang="ru-RU" altLang="ru-RU" sz="5000" b="1" i="1" dirty="0" smtClean="0">
                <a:solidFill>
                  <a:srgbClr val="800000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    	Однако, каким бы положительным потенциалом не обладали информационно-коммуникативные технологии, но заменить живого общения педагога с детьми они не могут и не должны.</a:t>
            </a:r>
          </a:p>
          <a:p>
            <a:endParaRPr lang="ru-RU" sz="3400" dirty="0">
              <a:solidFill>
                <a:srgbClr val="800000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3617945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7" name="Picture 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302" b="97917" l="0" r="100000"/>
                    </a14:imgEffect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75656" y="620688"/>
            <a:ext cx="6408712" cy="44744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4824212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Singl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mph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6" dur="2000" fill="hold"/>
                                        <p:tgtEl>
                                          <p:spTgt spid="2057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Классическая">
      <a:majorFont>
        <a:latin typeface="Arial"/>
        <a:ea typeface=""/>
        <a:cs typeface=""/>
        <a:font script="Jpan" typeface="ＭＳ Ｐゴシック"/>
        <a:font script="Hang" typeface="돋움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Times New Roman"/>
        <a:ea typeface=""/>
        <a:cs typeface=""/>
        <a:font script="Jpan" typeface="ＭＳ Ｐ明朝"/>
        <a:font script="Hang" typeface="바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1494</TotalTime>
  <Words>397</Words>
  <Application>Microsoft Office PowerPoint</Application>
  <PresentationFormat>Экран (4:3)</PresentationFormat>
  <Paragraphs>65</Paragraphs>
  <Slides>22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3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22</vt:i4>
      </vt:variant>
    </vt:vector>
  </HeadingPairs>
  <TitlesOfParts>
    <vt:vector size="26" baseType="lpstr">
      <vt:lpstr>Arial</vt:lpstr>
      <vt:lpstr>Tahoma</vt:lpstr>
      <vt:lpstr>Times New Roman</vt:lpstr>
      <vt:lpstr>Тема Office</vt:lpstr>
      <vt:lpstr>ИКТ  в рамках реализации  ФГОС ДО</vt:lpstr>
      <vt:lpstr>Презентация PowerPoint</vt:lpstr>
      <vt:lpstr>             Актуальность </vt:lpstr>
      <vt:lpstr>ФГОС ДО  </vt:lpstr>
      <vt:lpstr>Презентация PowerPoint</vt:lpstr>
      <vt:lpstr>Направления использования ИКТ в системе деятельности ДОУ</vt:lpstr>
      <vt:lpstr>Использование ИКТ при работе с детьми</vt:lpstr>
      <vt:lpstr>Презентация PowerPoint</vt:lpstr>
      <vt:lpstr>Презентация PowerPoint</vt:lpstr>
      <vt:lpstr>Воспитательно-образовательный  процесс</vt:lpstr>
      <vt:lpstr>ИКТ в работе с родителями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Использование информационно-коммуникационных технологий в работе с детьми позволяют получить следующие результаты: </vt:lpstr>
      <vt:lpstr>Использование информационно-коммуникационных технологий во взаимодействии специалистов ДОУ и родителей позволяют добиваться следующих результатов:</vt:lpstr>
      <vt:lpstr>К чему ещё идти???</vt:lpstr>
      <vt:lpstr>Презентация PowerPoint</vt:lpstr>
      <vt:lpstr>Презентация PowerPoint</vt:lpstr>
    </vt:vector>
  </TitlesOfParts>
  <Company>Home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ИКТ  в рамках реализации  ФГОС ДО</dc:title>
  <dc:creator>Admin</dc:creator>
  <cp:lastModifiedBy>!WoW!</cp:lastModifiedBy>
  <cp:revision>89</cp:revision>
  <cp:lastPrinted>2016-11-02T08:16:03Z</cp:lastPrinted>
  <dcterms:created xsi:type="dcterms:W3CDTF">2016-10-27T11:32:33Z</dcterms:created>
  <dcterms:modified xsi:type="dcterms:W3CDTF">2016-12-13T05:31:56Z</dcterms:modified>
</cp:coreProperties>
</file>