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80" r:id="rId2"/>
    <p:sldId id="281" r:id="rId3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FFFF"/>
    <a:srgbClr val="C75F0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78" d="100"/>
          <a:sy n="78" d="100"/>
        </p:scale>
        <p:origin x="-902" y="-19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4C71EC6-210F-42DE-9C53-41977AD35B3D}" type="datetimeFigureOut">
              <a:rPr lang="ru-RU" smtClean="0"/>
              <a:t>21.08.2017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.jpg"/><Relationship Id="rId4" Type="http://schemas.openxmlformats.org/officeDocument/2006/relationships/image" Target="../media/image5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Конкурс &quot;Воспитатель года&quot;под девизом: Сердце отдаю детям, прошёл в нашем краевом психоневрологическом доме ребёнка, в конце апреля 2012 года. фото 4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1" t="4705" r="5869" b="6989"/>
          <a:stretch/>
        </p:blipFill>
        <p:spPr bwMode="auto">
          <a:xfrm>
            <a:off x="-30094" y="0"/>
            <a:ext cx="9210606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Сердце 5"/>
          <p:cNvSpPr/>
          <p:nvPr/>
        </p:nvSpPr>
        <p:spPr>
          <a:xfrm>
            <a:off x="2339752" y="620688"/>
            <a:ext cx="4536504" cy="3456384"/>
          </a:xfrm>
          <a:prstGeom prst="heart">
            <a:avLst/>
          </a:prstGeom>
          <a:blipFill>
            <a:blip r:embed="rId3"/>
            <a:stretch>
              <a:fillRect/>
            </a:stretch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572899" y="5961024"/>
            <a:ext cx="8607613" cy="769441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4400" b="1" cap="none" spc="0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</a:rPr>
              <a:t>Детский сад № 177 г. Владивосток</a:t>
            </a:r>
            <a:endParaRPr lang="ru-RU" sz="4400" b="1" cap="none" spc="0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  <p:sp>
        <p:nvSpPr>
          <p:cNvPr id="7" name="Прямоугольник 6"/>
          <p:cNvSpPr/>
          <p:nvPr/>
        </p:nvSpPr>
        <p:spPr>
          <a:xfrm>
            <a:off x="850678" y="-243408"/>
            <a:ext cx="7823039" cy="1107996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6600" b="1" cap="none" spc="0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</a:rPr>
              <a:t>Сердце отдаю детям</a:t>
            </a:r>
            <a:endParaRPr lang="ru-RU" sz="6600" b="1" cap="none" spc="0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09046200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 descr="http://3.bp.blogspot.com/-EOSy2mQL6s8/VUjevMEiQ7I/AAAAAAAAAfk/v3KsMoQIhaM/s1600/car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385" t="25047" r="3124" b="6333"/>
          <a:stretch/>
        </p:blipFill>
        <p:spPr bwMode="auto">
          <a:xfrm>
            <a:off x="-69493" y="0"/>
            <a:ext cx="9180512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Сердце 1"/>
          <p:cNvSpPr/>
          <p:nvPr/>
        </p:nvSpPr>
        <p:spPr>
          <a:xfrm>
            <a:off x="2339752" y="908720"/>
            <a:ext cx="5112568" cy="4752528"/>
          </a:xfrm>
          <a:prstGeom prst="hear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4" name="Сердце 3"/>
          <p:cNvSpPr/>
          <p:nvPr/>
        </p:nvSpPr>
        <p:spPr>
          <a:xfrm>
            <a:off x="2404796" y="1244774"/>
            <a:ext cx="4982479" cy="3999120"/>
          </a:xfrm>
          <a:prstGeom prst="heart">
            <a:avLst/>
          </a:prstGeom>
          <a:blipFill>
            <a:blip r:embed="rId3"/>
            <a:stretch>
              <a:fillRect/>
            </a:stretch>
          </a:blipFill>
          <a:ln>
            <a:solidFill>
              <a:srgbClr val="FF0000"/>
            </a:solidFill>
          </a:ln>
          <a:effectLst>
            <a:glow rad="63500">
              <a:schemeClr val="accent1">
                <a:satMod val="175000"/>
                <a:alpha val="40000"/>
              </a:schemeClr>
            </a:glow>
            <a:innerShdw blurRad="63500" dist="50800" dir="54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dirty="0"/>
          </a:p>
        </p:txBody>
      </p:sp>
      <p:sp>
        <p:nvSpPr>
          <p:cNvPr id="3" name="Прямоугольник 2"/>
          <p:cNvSpPr/>
          <p:nvPr/>
        </p:nvSpPr>
        <p:spPr>
          <a:xfrm>
            <a:off x="305364" y="95546"/>
            <a:ext cx="8607613" cy="769441"/>
          </a:xfrm>
          <a:prstGeom prst="rect">
            <a:avLst/>
          </a:prstGeom>
        </p:spPr>
        <p:txBody>
          <a:bodyPr wrap="none">
            <a:prstTxWarp prst="textDeflate">
              <a:avLst/>
            </a:prstTxWarp>
            <a:spAutoFit/>
          </a:bodyPr>
          <a:lstStyle/>
          <a:p>
            <a:pPr algn="ctr"/>
            <a:r>
              <a:rPr lang="ru-RU" sz="4400" b="1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</a:rPr>
              <a:t>Детский сад № 177 г. Владивосток</a:t>
            </a:r>
            <a:endParaRPr lang="ru-RU" sz="4400" b="1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solidFill>
                <a:srgbClr val="FF0000"/>
              </a:solidFill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19339" y="6093296"/>
            <a:ext cx="9091680" cy="754577"/>
          </a:xfrm>
          <a:prstGeom prst="rect">
            <a:avLst/>
          </a:prstGeom>
          <a:noFill/>
        </p:spPr>
        <p:txBody>
          <a:bodyPr wrap="none" lIns="91440" tIns="45720" rIns="91440" bIns="45720">
            <a:prstTxWarp prst="textChevronInverted">
              <a:avLst/>
            </a:prstTxWarp>
            <a:spAutoFit/>
          </a:bodyPr>
          <a:lstStyle/>
          <a:p>
            <a:pPr algn="ctr"/>
            <a:r>
              <a:rPr lang="ru-RU" sz="5400" b="1" cap="none" spc="0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1">
                        <a:tint val="40000"/>
                        <a:satMod val="250000"/>
                      </a:schemeClr>
                    </a:gs>
                    <a:gs pos="9000">
                      <a:schemeClr val="accent1">
                        <a:tint val="52000"/>
                        <a:satMod val="300000"/>
                      </a:schemeClr>
                    </a:gs>
                    <a:gs pos="50000">
                      <a:schemeClr val="accent1">
                        <a:shade val="20000"/>
                        <a:satMod val="300000"/>
                      </a:schemeClr>
                    </a:gs>
                    <a:gs pos="79000">
                      <a:schemeClr val="accent1">
                        <a:tint val="52000"/>
                        <a:satMod val="300000"/>
                      </a:schemeClr>
                    </a:gs>
                    <a:gs pos="100000">
                      <a:schemeClr val="accent1">
                        <a:tint val="40000"/>
                        <a:satMod val="250000"/>
                      </a:schemeClr>
                    </a:gs>
                  </a:gsLst>
                  <a:lin ang="5400000"/>
                </a:gradFill>
                <a:effectLst/>
              </a:rPr>
              <a:t>Сердце отдаю детям</a:t>
            </a:r>
            <a:endParaRPr lang="ru-RU" sz="5400" b="1" cap="none" spc="0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effectLst/>
            </a:endParaRPr>
          </a:p>
        </p:txBody>
      </p:sp>
      <p:sp>
        <p:nvSpPr>
          <p:cNvPr id="7" name="Сердце 6"/>
          <p:cNvSpPr/>
          <p:nvPr/>
        </p:nvSpPr>
        <p:spPr>
          <a:xfrm rot="20710468">
            <a:off x="19339" y="4509120"/>
            <a:ext cx="1672341" cy="1269862"/>
          </a:xfrm>
          <a:prstGeom prst="heart">
            <a:avLst/>
          </a:prstGeom>
          <a:blipFill>
            <a:blip r:embed="rId4"/>
            <a:stretch>
              <a:fillRect/>
            </a:stretch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Сердце 7"/>
          <p:cNvSpPr/>
          <p:nvPr/>
        </p:nvSpPr>
        <p:spPr>
          <a:xfrm rot="1771410">
            <a:off x="7471282" y="4844316"/>
            <a:ext cx="1490464" cy="1346448"/>
          </a:xfrm>
          <a:prstGeom prst="heart">
            <a:avLst/>
          </a:prstGeom>
          <a:blipFill>
            <a:blip r:embed="rId5"/>
            <a:stretch>
              <a:fillRect/>
            </a:stretch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42364232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Изящная">
      <a:dk1>
        <a:sysClr val="windowText" lastClr="000000"/>
      </a:dk1>
      <a:lt1>
        <a:sysClr val="window" lastClr="FFFFFF"/>
      </a:lt1>
      <a:dk2>
        <a:srgbClr val="B13F9A"/>
      </a:dk2>
      <a:lt2>
        <a:srgbClr val="F4E7ED"/>
      </a:lt2>
      <a:accent1>
        <a:srgbClr val="B83D68"/>
      </a:accent1>
      <a:accent2>
        <a:srgbClr val="AC66BB"/>
      </a:accent2>
      <a:accent3>
        <a:srgbClr val="DE6C36"/>
      </a:accent3>
      <a:accent4>
        <a:srgbClr val="F9B639"/>
      </a:accent4>
      <a:accent5>
        <a:srgbClr val="CF6DA4"/>
      </a:accent5>
      <a:accent6>
        <a:srgbClr val="FA8D3D"/>
      </a:accent6>
      <a:hlink>
        <a:srgbClr val="FFDE66"/>
      </a:hlink>
      <a:folHlink>
        <a:srgbClr val="D490C5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444</TotalTime>
  <Words>20</Words>
  <Application>Microsoft Office PowerPoint</Application>
  <PresentationFormat>Экран (4:3)</PresentationFormat>
  <Paragraphs>4</Paragraphs>
  <Slides>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</vt:i4>
      </vt:variant>
    </vt:vector>
  </HeadingPairs>
  <TitlesOfParts>
    <vt:vector size="3" baseType="lpstr">
      <vt:lpstr>Тема Office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Admin</dc:creator>
  <cp:lastModifiedBy>Admin</cp:lastModifiedBy>
  <cp:revision>55</cp:revision>
  <dcterms:created xsi:type="dcterms:W3CDTF">2017-01-17T10:02:32Z</dcterms:created>
  <dcterms:modified xsi:type="dcterms:W3CDTF">2017-08-21T11:34:27Z</dcterms:modified>
</cp:coreProperties>
</file>