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6985" autoAdjust="0"/>
    <p:restoredTop sz="94660"/>
  </p:normalViewPr>
  <p:slideViewPr>
    <p:cSldViewPr>
      <p:cViewPr varScale="1">
        <p:scale>
          <a:sx n="68" d="100"/>
          <a:sy n="68" d="100"/>
        </p:scale>
        <p:origin x="-17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оутбук\Desktop\1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3600" y="5105400"/>
            <a:ext cx="3200400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Презентация ученицы 1 «Б» класса</a:t>
            </a:r>
          </a:p>
          <a:p>
            <a:r>
              <a:rPr lang="ru-RU" dirty="0" smtClean="0"/>
              <a:t>Стручковой А.К.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3306" y="285728"/>
            <a:ext cx="4772004" cy="2143140"/>
          </a:xfrm>
        </p:spPr>
        <p:txBody>
          <a:bodyPr/>
          <a:lstStyle/>
          <a:p>
            <a:r>
              <a:rPr lang="ru-RU" dirty="0" smtClean="0"/>
              <a:t>Моя малая родина</a:t>
            </a:r>
            <a:endParaRPr lang="ru-RU" dirty="0"/>
          </a:p>
        </p:txBody>
      </p:sp>
    </p:spTree>
  </p:cSld>
  <p:clrMapOvr>
    <a:masterClrMapping/>
  </p:clrMapOvr>
  <p:transition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0867063182_41a77d1453_b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86380" y="1928802"/>
            <a:ext cx="3571900" cy="31432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с. Оймякон – «Полюс холода»</a:t>
            </a:r>
            <a:endParaRPr lang="ru-RU" b="1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1500174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533465"/>
            <a:ext cx="4929222" cy="53245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Оймякон наиболее известен как один из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«Полюсов холода»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на планете; по ряду параметров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Оймяконская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долина — наиболее суровое место на 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Земле, тем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не менее,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Оймяконский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улус никак нельзя назвать пустынным. Только в самом посёлке в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2022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году насчитывалось 462 жителя. Национальный состав — русские и якуты. Люди в Оймяконе весьма дружелюбные и уже привыкли к туристам, которые часто навещают это село.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KRR078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500042"/>
            <a:ext cx="4429124" cy="55721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29256" y="1142984"/>
            <a:ext cx="3400420" cy="27050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На данной фотографии я с семьёй поехала на рыбалку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laser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708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000240"/>
            <a:ext cx="4786314" cy="38576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Этого быка построили для туристов в ночное время он очень красиво светится</a:t>
            </a:r>
            <a:endParaRPr lang="ru-RU" dirty="0"/>
          </a:p>
        </p:txBody>
      </p:sp>
      <p:pic>
        <p:nvPicPr>
          <p:cNvPr id="5" name="Рисунок 4" descr="STP_51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000240"/>
            <a:ext cx="4572000" cy="3857652"/>
          </a:xfrm>
          <a:prstGeom prst="rect">
            <a:avLst/>
          </a:prstGeom>
        </p:spPr>
      </p:pic>
    </p:spTree>
  </p:cSld>
  <p:clrMapOvr>
    <a:masterClrMapping/>
  </p:clrMapOvr>
  <p:transition>
    <p:strips dir="r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_2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1194" y="1524000"/>
            <a:ext cx="6861611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Лето в Оймяконе очень короткое примерно 2 месяца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comb dir="vert"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158</TotalTime>
  <Words>68</Words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Моя малая родина</vt:lpstr>
      <vt:lpstr>с. Оймякон – «Полюс холода»</vt:lpstr>
      <vt:lpstr>На данной фотографии я с семьёй поехала на рыбалку </vt:lpstr>
      <vt:lpstr>Этого быка построили для туристов в ночное время он очень красиво светится</vt:lpstr>
      <vt:lpstr>Лето в Оймяконе очень короткое примерно 2 месяца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малая родина</dc:title>
  <dc:creator>ноутбук</dc:creator>
  <cp:lastModifiedBy>ноутбук</cp:lastModifiedBy>
  <cp:revision>17</cp:revision>
  <dcterms:created xsi:type="dcterms:W3CDTF">2022-11-15T01:36:20Z</dcterms:created>
  <dcterms:modified xsi:type="dcterms:W3CDTF">2022-11-15T04:26:59Z</dcterms:modified>
</cp:coreProperties>
</file>