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2"/>
  </p:sldMasterIdLst>
  <p:notesMasterIdLst>
    <p:notesMasterId r:id="rId20"/>
  </p:notesMasterIdLst>
  <p:sldIdLst>
    <p:sldId id="256" r:id="rId3"/>
    <p:sldId id="278" r:id="rId4"/>
    <p:sldId id="307" r:id="rId5"/>
    <p:sldId id="310" r:id="rId6"/>
    <p:sldId id="312" r:id="rId7"/>
    <p:sldId id="314" r:id="rId8"/>
    <p:sldId id="316" r:id="rId9"/>
    <p:sldId id="373" r:id="rId10"/>
    <p:sldId id="379" r:id="rId11"/>
    <p:sldId id="375" r:id="rId12"/>
    <p:sldId id="298" r:id="rId13"/>
    <p:sldId id="376" r:id="rId14"/>
    <p:sldId id="299" r:id="rId15"/>
    <p:sldId id="381" r:id="rId16"/>
    <p:sldId id="383" r:id="rId17"/>
    <p:sldId id="384" r:id="rId18"/>
    <p:sldId id="30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6323"/>
    <a:srgbClr val="FCE660"/>
    <a:srgbClr val="E0F75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4" autoAdjust="0"/>
    <p:restoredTop sz="94660"/>
  </p:normalViewPr>
  <p:slideViewPr>
    <p:cSldViewPr>
      <p:cViewPr varScale="1">
        <p:scale>
          <a:sx n="38" d="100"/>
          <a:sy n="38" d="100"/>
        </p:scale>
        <p:origin x="-101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444AAA-A093-4424-A25A-4BEDDC551F84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CDD85CF-1872-47F4-98CE-932EB2D933A8}">
      <dgm:prSet/>
      <dgm:spPr/>
      <dgm:t>
        <a:bodyPr/>
        <a:lstStyle/>
        <a:p>
          <a:r>
            <a:rPr lang="ru-RU" b="1" smtClean="0"/>
            <a:t>Слог – это  фонетико-фонологическая единица, занимающая промежуточное положение между звуком и речевым тактом</a:t>
          </a:r>
          <a:endParaRPr lang="ru-RU" b="1" dirty="0" smtClean="0"/>
        </a:p>
      </dgm:t>
    </dgm:pt>
    <dgm:pt modelId="{E2073B38-5417-483C-A66A-1081DED0CD64}" type="parTrans" cxnId="{B59844BD-9321-4E08-A9FA-46BACCC51147}">
      <dgm:prSet/>
      <dgm:spPr/>
      <dgm:t>
        <a:bodyPr/>
        <a:lstStyle/>
        <a:p>
          <a:endParaRPr lang="ru-RU"/>
        </a:p>
      </dgm:t>
    </dgm:pt>
    <dgm:pt modelId="{E988A5A8-AAE1-4F48-87BC-0CD816186A97}" type="sibTrans" cxnId="{B59844BD-9321-4E08-A9FA-46BACCC51147}">
      <dgm:prSet/>
      <dgm:spPr/>
      <dgm:t>
        <a:bodyPr/>
        <a:lstStyle/>
        <a:p>
          <a:endParaRPr lang="ru-RU"/>
        </a:p>
      </dgm:t>
    </dgm:pt>
    <dgm:pt modelId="{0C1D5426-B41F-4D4C-AA6F-F3F5C44A1417}">
      <dgm:prSet/>
      <dgm:spPr/>
      <dgm:t>
        <a:bodyPr/>
        <a:lstStyle/>
        <a:p>
          <a:r>
            <a:rPr lang="ru-RU" b="1" dirty="0" smtClean="0"/>
            <a:t>Слоги являются кратчайшими звеньями ритмической организации речи</a:t>
          </a:r>
        </a:p>
      </dgm:t>
    </dgm:pt>
    <dgm:pt modelId="{43FFB9B8-41FA-454A-8805-223A6EB5D575}" type="parTrans" cxnId="{AEF90481-BE55-4E1F-8C36-1947C9EEAEB7}">
      <dgm:prSet/>
      <dgm:spPr/>
      <dgm:t>
        <a:bodyPr/>
        <a:lstStyle/>
        <a:p>
          <a:endParaRPr lang="ru-RU"/>
        </a:p>
      </dgm:t>
    </dgm:pt>
    <dgm:pt modelId="{AE6C4784-305B-42AC-9EAA-7334B11E4073}" type="sibTrans" cxnId="{AEF90481-BE55-4E1F-8C36-1947C9EEAEB7}">
      <dgm:prSet/>
      <dgm:spPr/>
      <dgm:t>
        <a:bodyPr/>
        <a:lstStyle/>
        <a:p>
          <a:endParaRPr lang="ru-RU"/>
        </a:p>
      </dgm:t>
    </dgm:pt>
    <dgm:pt modelId="{348C68A8-D2D3-4490-8C79-F73BD6473BF2}" type="pres">
      <dgm:prSet presAssocID="{43444AAA-A093-4424-A25A-4BEDDC551F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47DEE7-5BE6-473F-B9BC-5EBF05E3BE10}" type="pres">
      <dgm:prSet presAssocID="{6CDD85CF-1872-47F4-98CE-932EB2D933A8}" presName="parentText" presStyleLbl="node1" presStyleIdx="0" presStyleCnt="2" custLinFactY="-3828" custLinFactNeighborX="38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8DAB49-A6EB-411D-B803-F48EEF240EF5}" type="pres">
      <dgm:prSet presAssocID="{E988A5A8-AAE1-4F48-87BC-0CD816186A97}" presName="spacer" presStyleCnt="0"/>
      <dgm:spPr/>
    </dgm:pt>
    <dgm:pt modelId="{52BA6645-3640-404C-9BE3-449AD140D3B3}" type="pres">
      <dgm:prSet presAssocID="{0C1D5426-B41F-4D4C-AA6F-F3F5C44A141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42F3EF-1681-4F80-8DBC-704AE7EC962B}" type="presOf" srcId="{0C1D5426-B41F-4D4C-AA6F-F3F5C44A1417}" destId="{52BA6645-3640-404C-9BE3-449AD140D3B3}" srcOrd="0" destOrd="0" presId="urn:microsoft.com/office/officeart/2005/8/layout/vList2"/>
    <dgm:cxn modelId="{B59844BD-9321-4E08-A9FA-46BACCC51147}" srcId="{43444AAA-A093-4424-A25A-4BEDDC551F84}" destId="{6CDD85CF-1872-47F4-98CE-932EB2D933A8}" srcOrd="0" destOrd="0" parTransId="{E2073B38-5417-483C-A66A-1081DED0CD64}" sibTransId="{E988A5A8-AAE1-4F48-87BC-0CD816186A97}"/>
    <dgm:cxn modelId="{330EFCDB-92D5-4536-90F8-64B7E0C4140F}" type="presOf" srcId="{6CDD85CF-1872-47F4-98CE-932EB2D933A8}" destId="{9047DEE7-5BE6-473F-B9BC-5EBF05E3BE10}" srcOrd="0" destOrd="0" presId="urn:microsoft.com/office/officeart/2005/8/layout/vList2"/>
    <dgm:cxn modelId="{AEF90481-BE55-4E1F-8C36-1947C9EEAEB7}" srcId="{43444AAA-A093-4424-A25A-4BEDDC551F84}" destId="{0C1D5426-B41F-4D4C-AA6F-F3F5C44A1417}" srcOrd="1" destOrd="0" parTransId="{43FFB9B8-41FA-454A-8805-223A6EB5D575}" sibTransId="{AE6C4784-305B-42AC-9EAA-7334B11E4073}"/>
    <dgm:cxn modelId="{B894BDA8-88DD-4C52-A6F3-0548123D0CF2}" type="presOf" srcId="{43444AAA-A093-4424-A25A-4BEDDC551F84}" destId="{348C68A8-D2D3-4490-8C79-F73BD6473BF2}" srcOrd="0" destOrd="0" presId="urn:microsoft.com/office/officeart/2005/8/layout/vList2"/>
    <dgm:cxn modelId="{C3E07E91-5650-410A-BC73-E2F33263CF8D}" type="presParOf" srcId="{348C68A8-D2D3-4490-8C79-F73BD6473BF2}" destId="{9047DEE7-5BE6-473F-B9BC-5EBF05E3BE10}" srcOrd="0" destOrd="0" presId="urn:microsoft.com/office/officeart/2005/8/layout/vList2"/>
    <dgm:cxn modelId="{C321D58E-8A0E-4826-9A41-5DB42D873B58}" type="presParOf" srcId="{348C68A8-D2D3-4490-8C79-F73BD6473BF2}" destId="{538DAB49-A6EB-411D-B803-F48EEF240EF5}" srcOrd="1" destOrd="0" presId="urn:microsoft.com/office/officeart/2005/8/layout/vList2"/>
    <dgm:cxn modelId="{B184050B-4438-48BF-ADBC-2389F4751426}" type="presParOf" srcId="{348C68A8-D2D3-4490-8C79-F73BD6473BF2}" destId="{52BA6645-3640-404C-9BE3-449AD140D3B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CCAD602-8D49-4127-AE1D-D000F6EB73B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EB9983-D1F2-4349-B505-597E3A3D0C73}">
      <dgm:prSet phldrT="[Текст]"/>
      <dgm:spPr/>
      <dgm:t>
        <a:bodyPr/>
        <a:lstStyle/>
        <a:p>
          <a:r>
            <a:rPr lang="ru-RU" dirty="0" smtClean="0"/>
            <a:t>1.Упражнения на развитие оптико-пространственной  ориентации</a:t>
          </a:r>
          <a:endParaRPr lang="ru-RU" dirty="0"/>
        </a:p>
      </dgm:t>
    </dgm:pt>
    <dgm:pt modelId="{6931AA8E-229E-4179-ABFD-642628A4DCEE}" type="parTrans" cxnId="{D5E77B53-DA88-4986-87DC-558D85E543BD}">
      <dgm:prSet/>
      <dgm:spPr/>
      <dgm:t>
        <a:bodyPr/>
        <a:lstStyle/>
        <a:p>
          <a:endParaRPr lang="ru-RU"/>
        </a:p>
      </dgm:t>
    </dgm:pt>
    <dgm:pt modelId="{1347DA75-2902-4890-9458-9AC8536943BC}" type="sibTrans" cxnId="{D5E77B53-DA88-4986-87DC-558D85E543BD}">
      <dgm:prSet/>
      <dgm:spPr/>
      <dgm:t>
        <a:bodyPr/>
        <a:lstStyle/>
        <a:p>
          <a:endParaRPr lang="ru-RU"/>
        </a:p>
      </dgm:t>
    </dgm:pt>
    <dgm:pt modelId="{F3860516-1490-4436-8752-8329AB9362C4}">
      <dgm:prSet phldrT="[Текст]"/>
      <dgm:spPr/>
      <dgm:t>
        <a:bodyPr/>
        <a:lstStyle/>
        <a:p>
          <a:r>
            <a:rPr lang="ru-RU" dirty="0" smtClean="0"/>
            <a:t>2.Упражнения на развитие </a:t>
          </a:r>
          <a:r>
            <a:rPr lang="ru-RU" dirty="0" err="1" smtClean="0"/>
            <a:t>сомато-пространственной</a:t>
          </a:r>
          <a:r>
            <a:rPr lang="ru-RU" dirty="0" smtClean="0"/>
            <a:t> ориентации</a:t>
          </a:r>
          <a:endParaRPr lang="ru-RU" dirty="0"/>
        </a:p>
      </dgm:t>
    </dgm:pt>
    <dgm:pt modelId="{F78114E2-F645-4BD0-882E-B131C82C6C1A}" type="parTrans" cxnId="{72E99126-6D12-4539-BF88-4B434E5D8D14}">
      <dgm:prSet/>
      <dgm:spPr/>
      <dgm:t>
        <a:bodyPr/>
        <a:lstStyle/>
        <a:p>
          <a:endParaRPr lang="ru-RU"/>
        </a:p>
      </dgm:t>
    </dgm:pt>
    <dgm:pt modelId="{5B6DACBA-0573-4451-A087-EECB9AB487FF}" type="sibTrans" cxnId="{72E99126-6D12-4539-BF88-4B434E5D8D14}">
      <dgm:prSet/>
      <dgm:spPr/>
      <dgm:t>
        <a:bodyPr/>
        <a:lstStyle/>
        <a:p>
          <a:endParaRPr lang="ru-RU"/>
        </a:p>
      </dgm:t>
    </dgm:pt>
    <dgm:pt modelId="{D7ED4DF2-669F-4DF6-BA99-7E12E693388B}">
      <dgm:prSet phldrT="[Текст]"/>
      <dgm:spPr/>
      <dgm:t>
        <a:bodyPr/>
        <a:lstStyle/>
        <a:p>
          <a:r>
            <a:rPr lang="ru-RU" dirty="0" smtClean="0"/>
            <a:t>3.Упражнения на развитие ориентации в двухмерном пространстве (на листе бумаги) </a:t>
          </a:r>
          <a:endParaRPr lang="ru-RU" dirty="0"/>
        </a:p>
      </dgm:t>
    </dgm:pt>
    <dgm:pt modelId="{0C6AC336-DFFF-4161-AF0B-84CFB7579BB0}" type="parTrans" cxnId="{3910F548-0C81-400F-8F91-52645E37F07F}">
      <dgm:prSet/>
      <dgm:spPr/>
      <dgm:t>
        <a:bodyPr/>
        <a:lstStyle/>
        <a:p>
          <a:endParaRPr lang="ru-RU"/>
        </a:p>
      </dgm:t>
    </dgm:pt>
    <dgm:pt modelId="{E0A7FCB0-142E-4A1A-BB09-689352F1A33A}" type="sibTrans" cxnId="{3910F548-0C81-400F-8F91-52645E37F07F}">
      <dgm:prSet/>
      <dgm:spPr/>
      <dgm:t>
        <a:bodyPr/>
        <a:lstStyle/>
        <a:p>
          <a:endParaRPr lang="ru-RU"/>
        </a:p>
      </dgm:t>
    </dgm:pt>
    <dgm:pt modelId="{A118EDD8-09B2-4135-9FDD-CB7444EF525D}">
      <dgm:prSet phldrT="[Текст]"/>
      <dgm:spPr/>
      <dgm:t>
        <a:bodyPr/>
        <a:lstStyle/>
        <a:p>
          <a:r>
            <a:rPr lang="ru-RU" dirty="0" smtClean="0"/>
            <a:t>4.Упражнения на развитие временно-пространственной ориентации </a:t>
          </a:r>
          <a:endParaRPr lang="ru-RU" dirty="0"/>
        </a:p>
      </dgm:t>
    </dgm:pt>
    <dgm:pt modelId="{213E2487-5452-46F3-ABB4-E108B55E8087}" type="parTrans" cxnId="{9FC757AC-C07A-4122-95E9-B6117EB5DC77}">
      <dgm:prSet/>
      <dgm:spPr/>
      <dgm:t>
        <a:bodyPr/>
        <a:lstStyle/>
        <a:p>
          <a:endParaRPr lang="ru-RU"/>
        </a:p>
      </dgm:t>
    </dgm:pt>
    <dgm:pt modelId="{44DE038E-ECE8-49D5-9468-FA10D275CEDF}" type="sibTrans" cxnId="{9FC757AC-C07A-4122-95E9-B6117EB5DC77}">
      <dgm:prSet/>
      <dgm:spPr/>
      <dgm:t>
        <a:bodyPr/>
        <a:lstStyle/>
        <a:p>
          <a:endParaRPr lang="ru-RU"/>
        </a:p>
      </dgm:t>
    </dgm:pt>
    <dgm:pt modelId="{97A546DD-5A40-4FF9-821C-99EF330F58DD}">
      <dgm:prSet/>
      <dgm:spPr/>
      <dgm:t>
        <a:bodyPr/>
        <a:lstStyle/>
        <a:p>
          <a:r>
            <a:rPr lang="ru-RU" dirty="0" smtClean="0"/>
            <a:t>5.Упражнения на развитие динамической и ритмической организации движений</a:t>
          </a:r>
          <a:endParaRPr lang="ru-RU" dirty="0"/>
        </a:p>
      </dgm:t>
    </dgm:pt>
    <dgm:pt modelId="{B74D83BA-1D88-4B79-999A-67A1BA36C5D0}" type="parTrans" cxnId="{0B02F26D-BF84-4985-A8A2-61F7357A30E0}">
      <dgm:prSet/>
      <dgm:spPr/>
      <dgm:t>
        <a:bodyPr/>
        <a:lstStyle/>
        <a:p>
          <a:endParaRPr lang="ru-RU"/>
        </a:p>
      </dgm:t>
    </dgm:pt>
    <dgm:pt modelId="{6F64C270-875A-4FF9-854F-DDE7E9222777}" type="sibTrans" cxnId="{0B02F26D-BF84-4985-A8A2-61F7357A30E0}">
      <dgm:prSet/>
      <dgm:spPr/>
      <dgm:t>
        <a:bodyPr/>
        <a:lstStyle/>
        <a:p>
          <a:endParaRPr lang="ru-RU"/>
        </a:p>
      </dgm:t>
    </dgm:pt>
    <dgm:pt modelId="{76797E48-0B06-4A1D-972D-C9838AD72DDC}" type="pres">
      <dgm:prSet presAssocID="{FCCAD602-8D49-4127-AE1D-D000F6EB73B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03B8F5-860D-400E-82CC-2215B7ABF718}" type="pres">
      <dgm:prSet presAssocID="{F0EB9983-D1F2-4349-B505-597E3A3D0C7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72159-4ABF-42E3-99A4-66E8C911F838}" type="pres">
      <dgm:prSet presAssocID="{1347DA75-2902-4890-9458-9AC8536943BC}" presName="sibTrans" presStyleLbl="sibTrans2D1" presStyleIdx="0" presStyleCnt="5"/>
      <dgm:spPr/>
      <dgm:t>
        <a:bodyPr/>
        <a:lstStyle/>
        <a:p>
          <a:endParaRPr lang="ru-RU"/>
        </a:p>
      </dgm:t>
    </dgm:pt>
    <dgm:pt modelId="{57E74670-18F0-439F-84DE-409F2C62BBDD}" type="pres">
      <dgm:prSet presAssocID="{1347DA75-2902-4890-9458-9AC8536943BC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4D13E93C-1BAC-4152-A282-184D9AEBC665}" type="pres">
      <dgm:prSet presAssocID="{F3860516-1490-4436-8752-8329AB9362C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994969-233E-4ACE-A108-18FAC3A1CE40}" type="pres">
      <dgm:prSet presAssocID="{5B6DACBA-0573-4451-A087-EECB9AB487FF}" presName="sibTrans" presStyleLbl="sibTrans2D1" presStyleIdx="1" presStyleCnt="5"/>
      <dgm:spPr/>
      <dgm:t>
        <a:bodyPr/>
        <a:lstStyle/>
        <a:p>
          <a:endParaRPr lang="ru-RU"/>
        </a:p>
      </dgm:t>
    </dgm:pt>
    <dgm:pt modelId="{E1E45E05-8BDB-40AE-A407-669BC4C36A36}" type="pres">
      <dgm:prSet presAssocID="{5B6DACBA-0573-4451-A087-EECB9AB487FF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942E7DB5-2650-4BF2-82A0-CC37C8B7F24F}" type="pres">
      <dgm:prSet presAssocID="{D7ED4DF2-669F-4DF6-BA99-7E12E693388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EA42FB-F3EE-4015-AC09-33753327930A}" type="pres">
      <dgm:prSet presAssocID="{E0A7FCB0-142E-4A1A-BB09-689352F1A33A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68DD571-EAA6-425A-A958-181F680ACA59}" type="pres">
      <dgm:prSet presAssocID="{E0A7FCB0-142E-4A1A-BB09-689352F1A33A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DE251ABE-825D-423B-A04B-1FEA71955D5E}" type="pres">
      <dgm:prSet presAssocID="{A118EDD8-09B2-4135-9FDD-CB7444EF525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956356-7F0D-4495-9B3D-DDB723046FBB}" type="pres">
      <dgm:prSet presAssocID="{44DE038E-ECE8-49D5-9468-FA10D275CED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EDCC0969-6D83-42A8-B701-A8CA9E8FD096}" type="pres">
      <dgm:prSet presAssocID="{44DE038E-ECE8-49D5-9468-FA10D275CEDF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FDE6108-BEE8-437D-9731-4568577327C0}" type="pres">
      <dgm:prSet presAssocID="{97A546DD-5A40-4FF9-821C-99EF330F58D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A7E4CC-0AE9-4616-A04A-2B55E3E7F1CD}" type="pres">
      <dgm:prSet presAssocID="{6F64C270-875A-4FF9-854F-DDE7E9222777}" presName="sibTrans" presStyleLbl="sibTrans2D1" presStyleIdx="4" presStyleCnt="5"/>
      <dgm:spPr/>
      <dgm:t>
        <a:bodyPr/>
        <a:lstStyle/>
        <a:p>
          <a:endParaRPr lang="ru-RU"/>
        </a:p>
      </dgm:t>
    </dgm:pt>
    <dgm:pt modelId="{0F2AD021-93A3-4AFA-9499-0F797EDFCB36}" type="pres">
      <dgm:prSet presAssocID="{6F64C270-875A-4FF9-854F-DDE7E9222777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15D073A-73C2-4FBA-B971-A2CBD6EC9717}" type="presOf" srcId="{F0EB9983-D1F2-4349-B505-597E3A3D0C73}" destId="{6003B8F5-860D-400E-82CC-2215B7ABF718}" srcOrd="0" destOrd="0" presId="urn:microsoft.com/office/officeart/2005/8/layout/cycle2"/>
    <dgm:cxn modelId="{B65BD17F-8BAE-42C8-88E5-D394A0020B94}" type="presOf" srcId="{D7ED4DF2-669F-4DF6-BA99-7E12E693388B}" destId="{942E7DB5-2650-4BF2-82A0-CC37C8B7F24F}" srcOrd="0" destOrd="0" presId="urn:microsoft.com/office/officeart/2005/8/layout/cycle2"/>
    <dgm:cxn modelId="{79B620D2-E163-4581-B7C8-770F38516047}" type="presOf" srcId="{6F64C270-875A-4FF9-854F-DDE7E9222777}" destId="{0F2AD021-93A3-4AFA-9499-0F797EDFCB36}" srcOrd="1" destOrd="0" presId="urn:microsoft.com/office/officeart/2005/8/layout/cycle2"/>
    <dgm:cxn modelId="{72E99126-6D12-4539-BF88-4B434E5D8D14}" srcId="{FCCAD602-8D49-4127-AE1D-D000F6EB73B1}" destId="{F3860516-1490-4436-8752-8329AB9362C4}" srcOrd="1" destOrd="0" parTransId="{F78114E2-F645-4BD0-882E-B131C82C6C1A}" sibTransId="{5B6DACBA-0573-4451-A087-EECB9AB487FF}"/>
    <dgm:cxn modelId="{524A3F32-9D0C-4499-8E6B-37BB877B1E7B}" type="presOf" srcId="{A118EDD8-09B2-4135-9FDD-CB7444EF525D}" destId="{DE251ABE-825D-423B-A04B-1FEA71955D5E}" srcOrd="0" destOrd="0" presId="urn:microsoft.com/office/officeart/2005/8/layout/cycle2"/>
    <dgm:cxn modelId="{10E13BEA-CE79-4989-8375-377109A0E957}" type="presOf" srcId="{E0A7FCB0-142E-4A1A-BB09-689352F1A33A}" destId="{168DD571-EAA6-425A-A958-181F680ACA59}" srcOrd="1" destOrd="0" presId="urn:microsoft.com/office/officeart/2005/8/layout/cycle2"/>
    <dgm:cxn modelId="{979D81F4-3A98-412A-BE16-F193F4F4D41E}" type="presOf" srcId="{6F64C270-875A-4FF9-854F-DDE7E9222777}" destId="{91A7E4CC-0AE9-4616-A04A-2B55E3E7F1CD}" srcOrd="0" destOrd="0" presId="urn:microsoft.com/office/officeart/2005/8/layout/cycle2"/>
    <dgm:cxn modelId="{5493CE6F-858D-47AC-A1CF-C90D100F42AA}" type="presOf" srcId="{97A546DD-5A40-4FF9-821C-99EF330F58DD}" destId="{6FDE6108-BEE8-437D-9731-4568577327C0}" srcOrd="0" destOrd="0" presId="urn:microsoft.com/office/officeart/2005/8/layout/cycle2"/>
    <dgm:cxn modelId="{4CABFB89-9183-4F45-BD23-CD0AEDF38639}" type="presOf" srcId="{E0A7FCB0-142E-4A1A-BB09-689352F1A33A}" destId="{1DEA42FB-F3EE-4015-AC09-33753327930A}" srcOrd="0" destOrd="0" presId="urn:microsoft.com/office/officeart/2005/8/layout/cycle2"/>
    <dgm:cxn modelId="{86CE1CF2-1962-4368-B80C-F7E598C5ECE9}" type="presOf" srcId="{5B6DACBA-0573-4451-A087-EECB9AB487FF}" destId="{E1E45E05-8BDB-40AE-A407-669BC4C36A36}" srcOrd="1" destOrd="0" presId="urn:microsoft.com/office/officeart/2005/8/layout/cycle2"/>
    <dgm:cxn modelId="{D5E77B53-DA88-4986-87DC-558D85E543BD}" srcId="{FCCAD602-8D49-4127-AE1D-D000F6EB73B1}" destId="{F0EB9983-D1F2-4349-B505-597E3A3D0C73}" srcOrd="0" destOrd="0" parTransId="{6931AA8E-229E-4179-ABFD-642628A4DCEE}" sibTransId="{1347DA75-2902-4890-9458-9AC8536943BC}"/>
    <dgm:cxn modelId="{235C1844-8820-4A66-ACFA-0001C4BFAA3A}" type="presOf" srcId="{1347DA75-2902-4890-9458-9AC8536943BC}" destId="{A5272159-4ABF-42E3-99A4-66E8C911F838}" srcOrd="0" destOrd="0" presId="urn:microsoft.com/office/officeart/2005/8/layout/cycle2"/>
    <dgm:cxn modelId="{0C4882E9-C752-43B1-BBF8-ACBB07A36291}" type="presOf" srcId="{44DE038E-ECE8-49D5-9468-FA10D275CEDF}" destId="{A3956356-7F0D-4495-9B3D-DDB723046FBB}" srcOrd="0" destOrd="0" presId="urn:microsoft.com/office/officeart/2005/8/layout/cycle2"/>
    <dgm:cxn modelId="{3910F548-0C81-400F-8F91-52645E37F07F}" srcId="{FCCAD602-8D49-4127-AE1D-D000F6EB73B1}" destId="{D7ED4DF2-669F-4DF6-BA99-7E12E693388B}" srcOrd="2" destOrd="0" parTransId="{0C6AC336-DFFF-4161-AF0B-84CFB7579BB0}" sibTransId="{E0A7FCB0-142E-4A1A-BB09-689352F1A33A}"/>
    <dgm:cxn modelId="{9FC757AC-C07A-4122-95E9-B6117EB5DC77}" srcId="{FCCAD602-8D49-4127-AE1D-D000F6EB73B1}" destId="{A118EDD8-09B2-4135-9FDD-CB7444EF525D}" srcOrd="3" destOrd="0" parTransId="{213E2487-5452-46F3-ABB4-E108B55E8087}" sibTransId="{44DE038E-ECE8-49D5-9468-FA10D275CEDF}"/>
    <dgm:cxn modelId="{D6E76602-D0EB-4AEC-BD57-E143811E36FD}" type="presOf" srcId="{5B6DACBA-0573-4451-A087-EECB9AB487FF}" destId="{F1994969-233E-4ACE-A108-18FAC3A1CE40}" srcOrd="0" destOrd="0" presId="urn:microsoft.com/office/officeart/2005/8/layout/cycle2"/>
    <dgm:cxn modelId="{0B02F26D-BF84-4985-A8A2-61F7357A30E0}" srcId="{FCCAD602-8D49-4127-AE1D-D000F6EB73B1}" destId="{97A546DD-5A40-4FF9-821C-99EF330F58DD}" srcOrd="4" destOrd="0" parTransId="{B74D83BA-1D88-4B79-999A-67A1BA36C5D0}" sibTransId="{6F64C270-875A-4FF9-854F-DDE7E9222777}"/>
    <dgm:cxn modelId="{ECE9AC40-56A4-4200-9904-AD6BC29872F5}" type="presOf" srcId="{1347DA75-2902-4890-9458-9AC8536943BC}" destId="{57E74670-18F0-439F-84DE-409F2C62BBDD}" srcOrd="1" destOrd="0" presId="urn:microsoft.com/office/officeart/2005/8/layout/cycle2"/>
    <dgm:cxn modelId="{E1BB33E4-0662-4A70-AB8C-3422E63ADD56}" type="presOf" srcId="{FCCAD602-8D49-4127-AE1D-D000F6EB73B1}" destId="{76797E48-0B06-4A1D-972D-C9838AD72DDC}" srcOrd="0" destOrd="0" presId="urn:microsoft.com/office/officeart/2005/8/layout/cycle2"/>
    <dgm:cxn modelId="{43B85DB2-156E-461F-98DE-B76168C2AFD9}" type="presOf" srcId="{F3860516-1490-4436-8752-8329AB9362C4}" destId="{4D13E93C-1BAC-4152-A282-184D9AEBC665}" srcOrd="0" destOrd="0" presId="urn:microsoft.com/office/officeart/2005/8/layout/cycle2"/>
    <dgm:cxn modelId="{CAEB2B8F-E08E-425E-AF79-27BFD8825EB9}" type="presOf" srcId="{44DE038E-ECE8-49D5-9468-FA10D275CEDF}" destId="{EDCC0969-6D83-42A8-B701-A8CA9E8FD096}" srcOrd="1" destOrd="0" presId="urn:microsoft.com/office/officeart/2005/8/layout/cycle2"/>
    <dgm:cxn modelId="{E94BEB0A-08C8-4F48-BE32-61F7BC2BFEA7}" type="presParOf" srcId="{76797E48-0B06-4A1D-972D-C9838AD72DDC}" destId="{6003B8F5-860D-400E-82CC-2215B7ABF718}" srcOrd="0" destOrd="0" presId="urn:microsoft.com/office/officeart/2005/8/layout/cycle2"/>
    <dgm:cxn modelId="{F6322D0B-7967-4907-8D74-B78737F2F239}" type="presParOf" srcId="{76797E48-0B06-4A1D-972D-C9838AD72DDC}" destId="{A5272159-4ABF-42E3-99A4-66E8C911F838}" srcOrd="1" destOrd="0" presId="urn:microsoft.com/office/officeart/2005/8/layout/cycle2"/>
    <dgm:cxn modelId="{09EF9958-18C0-40CA-A088-0E91B76A28C7}" type="presParOf" srcId="{A5272159-4ABF-42E3-99A4-66E8C911F838}" destId="{57E74670-18F0-439F-84DE-409F2C62BBDD}" srcOrd="0" destOrd="0" presId="urn:microsoft.com/office/officeart/2005/8/layout/cycle2"/>
    <dgm:cxn modelId="{366377B0-F8B5-44F7-9D72-33DB7C08BA0B}" type="presParOf" srcId="{76797E48-0B06-4A1D-972D-C9838AD72DDC}" destId="{4D13E93C-1BAC-4152-A282-184D9AEBC665}" srcOrd="2" destOrd="0" presId="urn:microsoft.com/office/officeart/2005/8/layout/cycle2"/>
    <dgm:cxn modelId="{36D93B26-3678-4F19-BDDD-D415FD3F367E}" type="presParOf" srcId="{76797E48-0B06-4A1D-972D-C9838AD72DDC}" destId="{F1994969-233E-4ACE-A108-18FAC3A1CE40}" srcOrd="3" destOrd="0" presId="urn:microsoft.com/office/officeart/2005/8/layout/cycle2"/>
    <dgm:cxn modelId="{7D7EA9F6-4165-4AE4-9B26-479062321FF4}" type="presParOf" srcId="{F1994969-233E-4ACE-A108-18FAC3A1CE40}" destId="{E1E45E05-8BDB-40AE-A407-669BC4C36A36}" srcOrd="0" destOrd="0" presId="urn:microsoft.com/office/officeart/2005/8/layout/cycle2"/>
    <dgm:cxn modelId="{5E72BA27-5FB3-47A8-8CE6-45A061F22A1C}" type="presParOf" srcId="{76797E48-0B06-4A1D-972D-C9838AD72DDC}" destId="{942E7DB5-2650-4BF2-82A0-CC37C8B7F24F}" srcOrd="4" destOrd="0" presId="urn:microsoft.com/office/officeart/2005/8/layout/cycle2"/>
    <dgm:cxn modelId="{09630495-66F1-45F3-A2C6-DAFEF08333B3}" type="presParOf" srcId="{76797E48-0B06-4A1D-972D-C9838AD72DDC}" destId="{1DEA42FB-F3EE-4015-AC09-33753327930A}" srcOrd="5" destOrd="0" presId="urn:microsoft.com/office/officeart/2005/8/layout/cycle2"/>
    <dgm:cxn modelId="{C54A0025-66AD-4B7A-B9F0-A2DB69466716}" type="presParOf" srcId="{1DEA42FB-F3EE-4015-AC09-33753327930A}" destId="{168DD571-EAA6-425A-A958-181F680ACA59}" srcOrd="0" destOrd="0" presId="urn:microsoft.com/office/officeart/2005/8/layout/cycle2"/>
    <dgm:cxn modelId="{76137451-AFCC-468A-98A1-F74EABFA57E6}" type="presParOf" srcId="{76797E48-0B06-4A1D-972D-C9838AD72DDC}" destId="{DE251ABE-825D-423B-A04B-1FEA71955D5E}" srcOrd="6" destOrd="0" presId="urn:microsoft.com/office/officeart/2005/8/layout/cycle2"/>
    <dgm:cxn modelId="{6B327A3A-2A5B-46E1-81AC-11224F738AD3}" type="presParOf" srcId="{76797E48-0B06-4A1D-972D-C9838AD72DDC}" destId="{A3956356-7F0D-4495-9B3D-DDB723046FBB}" srcOrd="7" destOrd="0" presId="urn:microsoft.com/office/officeart/2005/8/layout/cycle2"/>
    <dgm:cxn modelId="{E2144AF7-0603-4A14-8678-1DE02D6CE96B}" type="presParOf" srcId="{A3956356-7F0D-4495-9B3D-DDB723046FBB}" destId="{EDCC0969-6D83-42A8-B701-A8CA9E8FD096}" srcOrd="0" destOrd="0" presId="urn:microsoft.com/office/officeart/2005/8/layout/cycle2"/>
    <dgm:cxn modelId="{19AB4A41-7E38-4A5F-BE17-7E118435B2EB}" type="presParOf" srcId="{76797E48-0B06-4A1D-972D-C9838AD72DDC}" destId="{6FDE6108-BEE8-437D-9731-4568577327C0}" srcOrd="8" destOrd="0" presId="urn:microsoft.com/office/officeart/2005/8/layout/cycle2"/>
    <dgm:cxn modelId="{8298810B-9E63-4069-B949-DEF7ACF1A3A4}" type="presParOf" srcId="{76797E48-0B06-4A1D-972D-C9838AD72DDC}" destId="{91A7E4CC-0AE9-4616-A04A-2B55E3E7F1CD}" srcOrd="9" destOrd="0" presId="urn:microsoft.com/office/officeart/2005/8/layout/cycle2"/>
    <dgm:cxn modelId="{F3A7B110-3CCE-4201-90DD-1211961C82C5}" type="presParOf" srcId="{91A7E4CC-0AE9-4616-A04A-2B55E3E7F1CD}" destId="{0F2AD021-93A3-4AFA-9499-0F797EDFCB3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BDCE09B-73CC-487D-8D67-74CC448AE0FF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E34EAC-EA1C-4770-B71D-E59FC6410560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rgbClr val="002060"/>
              </a:solidFill>
            </a:rPr>
            <a:t>1.Упражнения на объяснение значений малознакомых слов </a:t>
          </a:r>
          <a:endParaRPr lang="ru-RU" sz="1400" baseline="0" dirty="0">
            <a:solidFill>
              <a:srgbClr val="002060"/>
            </a:solidFill>
          </a:endParaRPr>
        </a:p>
      </dgm:t>
    </dgm:pt>
    <dgm:pt modelId="{A59EFFF4-5C68-4D41-91B9-32004C9E1C80}" type="parTrans" cxnId="{6E462021-45AE-4040-A472-5430BD7B8A15}">
      <dgm:prSet/>
      <dgm:spPr/>
      <dgm:t>
        <a:bodyPr/>
        <a:lstStyle/>
        <a:p>
          <a:endParaRPr lang="ru-RU"/>
        </a:p>
      </dgm:t>
    </dgm:pt>
    <dgm:pt modelId="{247CD7B5-53B8-40B2-B401-5E8BBC1C74F3}" type="sibTrans" cxnId="{6E462021-45AE-4040-A472-5430BD7B8A15}">
      <dgm:prSet/>
      <dgm:spPr/>
      <dgm:t>
        <a:bodyPr/>
        <a:lstStyle/>
        <a:p>
          <a:endParaRPr lang="ru-RU"/>
        </a:p>
      </dgm:t>
    </dgm:pt>
    <dgm:pt modelId="{FD70E50D-E919-4307-8D5C-CFD30EE93D11}">
      <dgm:prSet phldrT="[Текст]" custT="1"/>
      <dgm:spPr/>
      <dgm:t>
        <a:bodyPr/>
        <a:lstStyle/>
        <a:p>
          <a:r>
            <a:rPr lang="ru-RU" sz="1200" baseline="0" dirty="0" smtClean="0">
              <a:solidFill>
                <a:srgbClr val="002060"/>
              </a:solidFill>
            </a:rPr>
            <a:t>2.Упражнения на отраженное скандированное повторение слов изучаемого типа</a:t>
          </a:r>
          <a:endParaRPr lang="ru-RU" sz="1200" baseline="0" dirty="0">
            <a:solidFill>
              <a:srgbClr val="002060"/>
            </a:solidFill>
          </a:endParaRPr>
        </a:p>
      </dgm:t>
    </dgm:pt>
    <dgm:pt modelId="{62B29B6F-DED2-4C72-BB29-A519BEB1032C}" type="parTrans" cxnId="{D5650D42-FB4F-4745-AA85-AA6E430040D5}">
      <dgm:prSet/>
      <dgm:spPr/>
      <dgm:t>
        <a:bodyPr/>
        <a:lstStyle/>
        <a:p>
          <a:endParaRPr lang="ru-RU"/>
        </a:p>
      </dgm:t>
    </dgm:pt>
    <dgm:pt modelId="{663D21F3-F5C8-4CE6-AF65-CA6F708CF85B}" type="sibTrans" cxnId="{D5650D42-FB4F-4745-AA85-AA6E430040D5}">
      <dgm:prSet/>
      <dgm:spPr/>
      <dgm:t>
        <a:bodyPr/>
        <a:lstStyle/>
        <a:p>
          <a:endParaRPr lang="ru-RU"/>
        </a:p>
      </dgm:t>
    </dgm:pt>
    <dgm:pt modelId="{E5E2381B-CF6A-44AD-B0B4-80506CE0558B}">
      <dgm:prSet phldrT="[Текст]" custT="1"/>
      <dgm:spPr/>
      <dgm:t>
        <a:bodyPr/>
        <a:lstStyle/>
        <a:p>
          <a:r>
            <a:rPr lang="ru-RU" sz="1600" baseline="0" dirty="0" smtClean="0">
              <a:solidFill>
                <a:srgbClr val="002060"/>
              </a:solidFill>
            </a:rPr>
            <a:t>4.Упражнения с перестановкой слогов 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1473F937-0346-46CE-832E-8DDEADCCB5C4}" type="parTrans" cxnId="{7505DE81-448A-4FCF-8A48-5B68BD0F9BF9}">
      <dgm:prSet/>
      <dgm:spPr/>
      <dgm:t>
        <a:bodyPr/>
        <a:lstStyle/>
        <a:p>
          <a:endParaRPr lang="ru-RU"/>
        </a:p>
      </dgm:t>
    </dgm:pt>
    <dgm:pt modelId="{050D2590-E783-4405-9C83-4F1A8E04EA63}" type="sibTrans" cxnId="{7505DE81-448A-4FCF-8A48-5B68BD0F9BF9}">
      <dgm:prSet/>
      <dgm:spPr/>
      <dgm:t>
        <a:bodyPr/>
        <a:lstStyle/>
        <a:p>
          <a:endParaRPr lang="ru-RU"/>
        </a:p>
      </dgm:t>
    </dgm:pt>
    <dgm:pt modelId="{8098EB1D-CEFD-4200-9803-1F8B4813C83B}">
      <dgm:prSet phldrT="[Текст]" custT="1"/>
      <dgm:spPr/>
      <dgm:t>
        <a:bodyPr/>
        <a:lstStyle/>
        <a:p>
          <a:r>
            <a:rPr lang="ru-RU" sz="1600" baseline="0" dirty="0" smtClean="0">
              <a:solidFill>
                <a:srgbClr val="002060"/>
              </a:solidFill>
            </a:rPr>
            <a:t>5.Упражнение на оценку нормативности 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D7A90F33-8F2B-4257-986C-D97540228951}" type="parTrans" cxnId="{7BE8E571-98D1-487C-A373-E933CB70A535}">
      <dgm:prSet/>
      <dgm:spPr/>
      <dgm:t>
        <a:bodyPr/>
        <a:lstStyle/>
        <a:p>
          <a:endParaRPr lang="ru-RU"/>
        </a:p>
      </dgm:t>
    </dgm:pt>
    <dgm:pt modelId="{5FF78123-A86B-442F-9013-457941123358}" type="sibTrans" cxnId="{7BE8E571-98D1-487C-A373-E933CB70A535}">
      <dgm:prSet/>
      <dgm:spPr/>
      <dgm:t>
        <a:bodyPr/>
        <a:lstStyle/>
        <a:p>
          <a:endParaRPr lang="ru-RU"/>
        </a:p>
      </dgm:t>
    </dgm:pt>
    <dgm:pt modelId="{58AD7D59-8DCF-4469-A844-DB1CE0ADDB73}">
      <dgm:prSet phldrT="[Текст]" custT="1"/>
      <dgm:spPr/>
      <dgm:t>
        <a:bodyPr/>
        <a:lstStyle/>
        <a:p>
          <a:r>
            <a:rPr lang="ru-RU" sz="1600" baseline="0" dirty="0" smtClean="0">
              <a:solidFill>
                <a:srgbClr val="002060"/>
              </a:solidFill>
            </a:rPr>
            <a:t>6.Упражнения на переход к слитному произнесению 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09C80BF1-95A6-495A-B5B4-0E3893E9CAD5}" type="parTrans" cxnId="{A2F12F84-1427-4205-AFB5-C6585429A5B1}">
      <dgm:prSet/>
      <dgm:spPr/>
      <dgm:t>
        <a:bodyPr/>
        <a:lstStyle/>
        <a:p>
          <a:endParaRPr lang="ru-RU"/>
        </a:p>
      </dgm:t>
    </dgm:pt>
    <dgm:pt modelId="{7A793E21-338E-4307-A852-DD8CD7CEA0C6}" type="sibTrans" cxnId="{A2F12F84-1427-4205-AFB5-C6585429A5B1}">
      <dgm:prSet/>
      <dgm:spPr/>
      <dgm:t>
        <a:bodyPr/>
        <a:lstStyle/>
        <a:p>
          <a:endParaRPr lang="ru-RU"/>
        </a:p>
      </dgm:t>
    </dgm:pt>
    <dgm:pt modelId="{AD5FF61C-AE63-42CA-9BD9-FEEAB9D05775}">
      <dgm:prSet phldrT="[Текст]" custT="1"/>
      <dgm:spPr/>
      <dgm:t>
        <a:bodyPr/>
        <a:lstStyle/>
        <a:p>
          <a:r>
            <a:rPr lang="ru-RU" sz="1600" baseline="0" dirty="0" smtClean="0">
              <a:solidFill>
                <a:srgbClr val="002060"/>
              </a:solidFill>
            </a:rPr>
            <a:t>7.Упражнения на образование словосочетаний</a:t>
          </a:r>
          <a:endParaRPr lang="ru-RU" sz="1600" baseline="0" dirty="0">
            <a:solidFill>
              <a:srgbClr val="002060"/>
            </a:solidFill>
          </a:endParaRPr>
        </a:p>
      </dgm:t>
    </dgm:pt>
    <dgm:pt modelId="{2DE39BD8-5C09-4D21-99E5-49CD004BDEA5}" type="parTrans" cxnId="{E2EE6DB2-2435-40F6-BFD2-BE425B042D43}">
      <dgm:prSet/>
      <dgm:spPr/>
      <dgm:t>
        <a:bodyPr/>
        <a:lstStyle/>
        <a:p>
          <a:endParaRPr lang="ru-RU"/>
        </a:p>
      </dgm:t>
    </dgm:pt>
    <dgm:pt modelId="{D3D417CF-E051-4BA4-8B2C-88665793A689}" type="sibTrans" cxnId="{E2EE6DB2-2435-40F6-BFD2-BE425B042D43}">
      <dgm:prSet/>
      <dgm:spPr/>
      <dgm:t>
        <a:bodyPr/>
        <a:lstStyle/>
        <a:p>
          <a:endParaRPr lang="ru-RU"/>
        </a:p>
      </dgm:t>
    </dgm:pt>
    <dgm:pt modelId="{2B66D51E-F773-4FDF-B193-76F1CA104586}">
      <dgm:prSet phldrT="[Текст]" custT="1"/>
      <dgm:spPr/>
      <dgm:t>
        <a:bodyPr/>
        <a:lstStyle/>
        <a:p>
          <a:r>
            <a:rPr lang="ru-RU" sz="1400" baseline="0" dirty="0" smtClean="0">
              <a:solidFill>
                <a:srgbClr val="002060"/>
              </a:solidFill>
            </a:rPr>
            <a:t>8.Упражнения на составление коротких предложений с изученными словами</a:t>
          </a:r>
          <a:endParaRPr lang="ru-RU" sz="1400" baseline="0" dirty="0">
            <a:solidFill>
              <a:srgbClr val="002060"/>
            </a:solidFill>
          </a:endParaRPr>
        </a:p>
      </dgm:t>
    </dgm:pt>
    <dgm:pt modelId="{66F3AB7D-A0AB-41F5-ABB5-85812E15EEB8}" type="parTrans" cxnId="{9CB1B8F8-AD5F-4CE6-833F-C5DB0BBB74A0}">
      <dgm:prSet/>
      <dgm:spPr/>
      <dgm:t>
        <a:bodyPr/>
        <a:lstStyle/>
        <a:p>
          <a:endParaRPr lang="ru-RU"/>
        </a:p>
      </dgm:t>
    </dgm:pt>
    <dgm:pt modelId="{C28BC846-81AB-4240-B393-7711F90C0127}" type="sibTrans" cxnId="{9CB1B8F8-AD5F-4CE6-833F-C5DB0BBB74A0}">
      <dgm:prSet/>
      <dgm:spPr/>
      <dgm:t>
        <a:bodyPr/>
        <a:lstStyle/>
        <a:p>
          <a:endParaRPr lang="ru-RU"/>
        </a:p>
      </dgm:t>
    </dgm:pt>
    <dgm:pt modelId="{984839A1-6469-4EEE-A879-59B3F884304B}">
      <dgm:prSet custT="1"/>
      <dgm:spPr/>
      <dgm:t>
        <a:bodyPr/>
        <a:lstStyle/>
        <a:p>
          <a:r>
            <a:rPr lang="ru-RU" sz="1200" baseline="0" dirty="0" smtClean="0">
              <a:solidFill>
                <a:srgbClr val="002060"/>
              </a:solidFill>
            </a:rPr>
            <a:t>3.Упражнения на повторение с выделением ударного слога</a:t>
          </a:r>
          <a:endParaRPr lang="ru-RU" sz="1200" baseline="0" dirty="0">
            <a:solidFill>
              <a:srgbClr val="002060"/>
            </a:solidFill>
          </a:endParaRPr>
        </a:p>
      </dgm:t>
    </dgm:pt>
    <dgm:pt modelId="{ACADD9EA-75AB-4E6A-B5D9-57C7F7BB52B8}" type="parTrans" cxnId="{7572BCB2-0233-48FC-83C5-414EF1DC4AEB}">
      <dgm:prSet/>
      <dgm:spPr/>
      <dgm:t>
        <a:bodyPr/>
        <a:lstStyle/>
        <a:p>
          <a:endParaRPr lang="ru-RU"/>
        </a:p>
      </dgm:t>
    </dgm:pt>
    <dgm:pt modelId="{76DEC95C-CB79-4559-AB0B-145D492789E9}" type="sibTrans" cxnId="{7572BCB2-0233-48FC-83C5-414EF1DC4AEB}">
      <dgm:prSet/>
      <dgm:spPr/>
      <dgm:t>
        <a:bodyPr/>
        <a:lstStyle/>
        <a:p>
          <a:endParaRPr lang="ru-RU"/>
        </a:p>
      </dgm:t>
    </dgm:pt>
    <dgm:pt modelId="{ABCC20A7-F3C3-46BB-925E-1C0B79962702}">
      <dgm:prSet custT="1"/>
      <dgm:spPr/>
      <dgm:t>
        <a:bodyPr/>
        <a:lstStyle/>
        <a:p>
          <a:r>
            <a:rPr lang="ru-RU" sz="1400" baseline="0" dirty="0" smtClean="0">
              <a:solidFill>
                <a:srgbClr val="002060"/>
              </a:solidFill>
            </a:rPr>
            <a:t>9.Упражнения на дифференциацию слов изучаемого типа со словами большей или меньшей контрастности по слоговой структуре</a:t>
          </a:r>
          <a:endParaRPr lang="ru-RU" sz="1400" baseline="0" dirty="0">
            <a:solidFill>
              <a:srgbClr val="002060"/>
            </a:solidFill>
          </a:endParaRPr>
        </a:p>
      </dgm:t>
    </dgm:pt>
    <dgm:pt modelId="{9E5A9790-214F-4A90-8780-BD0CB9797BF9}" type="parTrans" cxnId="{2157A968-9891-4A65-A8E7-B276EE53400F}">
      <dgm:prSet/>
      <dgm:spPr/>
      <dgm:t>
        <a:bodyPr/>
        <a:lstStyle/>
        <a:p>
          <a:endParaRPr lang="ru-RU"/>
        </a:p>
      </dgm:t>
    </dgm:pt>
    <dgm:pt modelId="{7DBE69EB-C9AF-4A82-B1AE-4589944A5E83}" type="sibTrans" cxnId="{2157A968-9891-4A65-A8E7-B276EE53400F}">
      <dgm:prSet/>
      <dgm:spPr/>
      <dgm:t>
        <a:bodyPr/>
        <a:lstStyle/>
        <a:p>
          <a:endParaRPr lang="ru-RU"/>
        </a:p>
      </dgm:t>
    </dgm:pt>
    <dgm:pt modelId="{CD610949-0F26-4160-A0EB-DCF224D40BEA}">
      <dgm:prSet phldrT="[Текст]" custT="1"/>
      <dgm:spPr>
        <a:solidFill>
          <a:schemeClr val="accent1">
            <a:hueOff val="0"/>
            <a:satOff val="0"/>
            <a:lumOff val="0"/>
            <a:alpha val="0"/>
          </a:schemeClr>
        </a:solidFill>
      </dgm:spPr>
      <dgm:t>
        <a:bodyPr/>
        <a:lstStyle/>
        <a:p>
          <a:endParaRPr lang="ru-RU" sz="1400" dirty="0"/>
        </a:p>
      </dgm:t>
    </dgm:pt>
    <dgm:pt modelId="{5C34CAE0-79B3-4F8C-B8E8-F487D0C38A3A}" type="sibTrans" cxnId="{92504EFE-7242-4122-8D02-47C4F4C39A27}">
      <dgm:prSet/>
      <dgm:spPr/>
      <dgm:t>
        <a:bodyPr/>
        <a:lstStyle/>
        <a:p>
          <a:endParaRPr lang="ru-RU"/>
        </a:p>
      </dgm:t>
    </dgm:pt>
    <dgm:pt modelId="{90DDAD16-53D6-4543-9110-F4596876A489}" type="parTrans" cxnId="{92504EFE-7242-4122-8D02-47C4F4C39A27}">
      <dgm:prSet/>
      <dgm:spPr/>
      <dgm:t>
        <a:bodyPr/>
        <a:lstStyle/>
        <a:p>
          <a:endParaRPr lang="ru-RU"/>
        </a:p>
      </dgm:t>
    </dgm:pt>
    <dgm:pt modelId="{D139CB70-BDD2-4FC0-A1A9-C94D5ABFE57C}" type="pres">
      <dgm:prSet presAssocID="{7BDCE09B-73CC-487D-8D67-74CC448AE0F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81ACDD2-75A7-4492-8BBE-269A3CC2EC77}" type="pres">
      <dgm:prSet presAssocID="{CD610949-0F26-4160-A0EB-DCF224D40BEA}" presName="firstNode" presStyleLbl="node1" presStyleIdx="0" presStyleCnt="8" custFlipVert="1" custFlipHor="1" custScaleX="15439" custScaleY="34897" custLinFactNeighborX="-3426" custLinFactNeighborY="22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4FC1C-DD85-40BD-96B1-B5F46DA2ADBC}" type="pres">
      <dgm:prSet presAssocID="{5C34CAE0-79B3-4F8C-B8E8-F487D0C38A3A}" presName="sibTrans" presStyleLbl="sibTrans2D1" presStyleIdx="0" presStyleCnt="7"/>
      <dgm:spPr/>
      <dgm:t>
        <a:bodyPr/>
        <a:lstStyle/>
        <a:p>
          <a:endParaRPr lang="ru-RU"/>
        </a:p>
      </dgm:t>
    </dgm:pt>
    <dgm:pt modelId="{618793AB-0B9C-43DA-B628-61A2587023F8}" type="pres">
      <dgm:prSet presAssocID="{EAE34EAC-EA1C-4770-B71D-E59FC6410560}" presName="middleNode" presStyleCnt="0"/>
      <dgm:spPr/>
    </dgm:pt>
    <dgm:pt modelId="{349F83D5-C930-45C9-95AD-42F520799BDD}" type="pres">
      <dgm:prSet presAssocID="{EAE34EAC-EA1C-4770-B71D-E59FC6410560}" presName="padding" presStyleLbl="node1" presStyleIdx="0" presStyleCnt="8"/>
      <dgm:spPr/>
    </dgm:pt>
    <dgm:pt modelId="{FE5BC93A-5E75-4344-9251-74B12BA52584}" type="pres">
      <dgm:prSet presAssocID="{EAE34EAC-EA1C-4770-B71D-E59FC6410560}" presName="shape" presStyleLbl="node1" presStyleIdx="1" presStyleCnt="8" custScaleX="741265" custScaleY="5194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AB7E94-D57D-48F6-8319-FA77149D36E0}" type="pres">
      <dgm:prSet presAssocID="{247CD7B5-53B8-40B2-B401-5E8BBC1C74F3}" presName="sibTrans" presStyleLbl="sibTrans2D1" presStyleIdx="1" presStyleCnt="7"/>
      <dgm:spPr/>
      <dgm:t>
        <a:bodyPr/>
        <a:lstStyle/>
        <a:p>
          <a:endParaRPr lang="ru-RU"/>
        </a:p>
      </dgm:t>
    </dgm:pt>
    <dgm:pt modelId="{DBA66EEE-119B-425F-8E4E-160EAD7B6740}" type="pres">
      <dgm:prSet presAssocID="{FD70E50D-E919-4307-8D5C-CFD30EE93D11}" presName="middleNode" presStyleCnt="0"/>
      <dgm:spPr/>
    </dgm:pt>
    <dgm:pt modelId="{3E7F6878-CD70-4C9C-86AD-D57850920604}" type="pres">
      <dgm:prSet presAssocID="{FD70E50D-E919-4307-8D5C-CFD30EE93D11}" presName="padding" presStyleLbl="node1" presStyleIdx="1" presStyleCnt="8"/>
      <dgm:spPr/>
    </dgm:pt>
    <dgm:pt modelId="{A18AE92D-82EE-446F-BC3B-FF86C82FE907}" type="pres">
      <dgm:prSet presAssocID="{FD70E50D-E919-4307-8D5C-CFD30EE93D11}" presName="shape" presStyleLbl="node1" presStyleIdx="2" presStyleCnt="8" custScaleX="829987" custScaleY="4992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E5AEA-8A45-4817-A244-0C0E0128D328}" type="pres">
      <dgm:prSet presAssocID="{663D21F3-F5C8-4CE6-AF65-CA6F708CF85B}" presName="sibTrans" presStyleLbl="sibTrans2D1" presStyleIdx="2" presStyleCnt="7"/>
      <dgm:spPr/>
      <dgm:t>
        <a:bodyPr/>
        <a:lstStyle/>
        <a:p>
          <a:endParaRPr lang="ru-RU"/>
        </a:p>
      </dgm:t>
    </dgm:pt>
    <dgm:pt modelId="{A1415595-36AA-4642-AE98-74DBC8187A9C}" type="pres">
      <dgm:prSet presAssocID="{E5E2381B-CF6A-44AD-B0B4-80506CE0558B}" presName="middleNode" presStyleCnt="0"/>
      <dgm:spPr/>
    </dgm:pt>
    <dgm:pt modelId="{F9EFC6A1-9FBF-4CAE-90E1-33C85283F1D1}" type="pres">
      <dgm:prSet presAssocID="{E5E2381B-CF6A-44AD-B0B4-80506CE0558B}" presName="padding" presStyleLbl="node1" presStyleIdx="2" presStyleCnt="8"/>
      <dgm:spPr/>
    </dgm:pt>
    <dgm:pt modelId="{261BF87B-0C95-4D29-A6F7-338BF21729E3}" type="pres">
      <dgm:prSet presAssocID="{E5E2381B-CF6A-44AD-B0B4-80506CE0558B}" presName="shape" presStyleLbl="node1" presStyleIdx="3" presStyleCnt="8" custScaleX="374511" custScaleY="4034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074199-3456-4E8B-886D-0AD000F5A8DA}" type="pres">
      <dgm:prSet presAssocID="{050D2590-E783-4405-9C83-4F1A8E04EA63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92CAAA0-E758-4995-A342-1951D00C7B28}" type="pres">
      <dgm:prSet presAssocID="{8098EB1D-CEFD-4200-9803-1F8B4813C83B}" presName="middleNode" presStyleCnt="0"/>
      <dgm:spPr/>
    </dgm:pt>
    <dgm:pt modelId="{01224F20-0F74-424F-83AF-18A6A8AEDCDF}" type="pres">
      <dgm:prSet presAssocID="{8098EB1D-CEFD-4200-9803-1F8B4813C83B}" presName="padding" presStyleLbl="node1" presStyleIdx="3" presStyleCnt="8"/>
      <dgm:spPr/>
    </dgm:pt>
    <dgm:pt modelId="{2CC6D6AC-2015-495C-BDD5-96625A6206C0}" type="pres">
      <dgm:prSet presAssocID="{8098EB1D-CEFD-4200-9803-1F8B4813C83B}" presName="shape" presStyleLbl="node1" presStyleIdx="4" presStyleCnt="8" custScaleX="391020" custScaleY="378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B7D06-39AE-4C2B-8A31-173D4E591FD7}" type="pres">
      <dgm:prSet presAssocID="{5FF78123-A86B-442F-9013-457941123358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6954B18-5419-4488-A5AA-7B438A19595C}" type="pres">
      <dgm:prSet presAssocID="{58AD7D59-8DCF-4469-A844-DB1CE0ADDB73}" presName="middleNode" presStyleCnt="0"/>
      <dgm:spPr/>
    </dgm:pt>
    <dgm:pt modelId="{9139FABD-130F-4749-AF12-DFCE2C0E0727}" type="pres">
      <dgm:prSet presAssocID="{58AD7D59-8DCF-4469-A844-DB1CE0ADDB73}" presName="padding" presStyleLbl="node1" presStyleIdx="4" presStyleCnt="8"/>
      <dgm:spPr/>
    </dgm:pt>
    <dgm:pt modelId="{D3B0BD4F-06B7-484C-88F3-862F72C5DA79}" type="pres">
      <dgm:prSet presAssocID="{58AD7D59-8DCF-4469-A844-DB1CE0ADDB73}" presName="shape" presStyleLbl="node1" presStyleIdx="5" presStyleCnt="8" custScaleX="448808" custScaleY="401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73811-E578-4807-BD6D-BFF0CB921268}" type="pres">
      <dgm:prSet presAssocID="{7A793E21-338E-4307-A852-DD8CD7CEA0C6}" presName="sibTrans" presStyleLbl="sibTrans2D1" presStyleIdx="5" presStyleCnt="7"/>
      <dgm:spPr/>
      <dgm:t>
        <a:bodyPr/>
        <a:lstStyle/>
        <a:p>
          <a:endParaRPr lang="ru-RU"/>
        </a:p>
      </dgm:t>
    </dgm:pt>
    <dgm:pt modelId="{1D1B5C31-E83B-417F-B325-CA6F27A69AE1}" type="pres">
      <dgm:prSet presAssocID="{AD5FF61C-AE63-42CA-9BD9-FEEAB9D05775}" presName="middleNode" presStyleCnt="0"/>
      <dgm:spPr/>
    </dgm:pt>
    <dgm:pt modelId="{0FFCE32F-7263-4018-AA6E-E69D3E85BB54}" type="pres">
      <dgm:prSet presAssocID="{AD5FF61C-AE63-42CA-9BD9-FEEAB9D05775}" presName="padding" presStyleLbl="node1" presStyleIdx="5" presStyleCnt="8"/>
      <dgm:spPr/>
    </dgm:pt>
    <dgm:pt modelId="{E29650B2-F5A5-4836-B6E2-9A9CF86C0420}" type="pres">
      <dgm:prSet presAssocID="{AD5FF61C-AE63-42CA-9BD9-FEEAB9D05775}" presName="shape" presStyleLbl="node1" presStyleIdx="6" presStyleCnt="8" custScaleX="387657" custScaleY="442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E101B-1CDB-4564-A7EC-16A5EBB77022}" type="pres">
      <dgm:prSet presAssocID="{D3D417CF-E051-4BA4-8B2C-88665793A689}" presName="sibTrans" presStyleLbl="sibTrans2D1" presStyleIdx="6" presStyleCnt="7"/>
      <dgm:spPr/>
      <dgm:t>
        <a:bodyPr/>
        <a:lstStyle/>
        <a:p>
          <a:endParaRPr lang="ru-RU"/>
        </a:p>
      </dgm:t>
    </dgm:pt>
    <dgm:pt modelId="{856D0030-BEB3-4823-9088-1AFA55DD823F}" type="pres">
      <dgm:prSet presAssocID="{2B66D51E-F773-4FDF-B193-76F1CA104586}" presName="lastNode" presStyleLbl="node1" presStyleIdx="7" presStyleCnt="8" custScaleX="556075" custScaleY="601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572BCB2-0233-48FC-83C5-414EF1DC4AEB}" srcId="{FD70E50D-E919-4307-8D5C-CFD30EE93D11}" destId="{984839A1-6469-4EEE-A879-59B3F884304B}" srcOrd="0" destOrd="0" parTransId="{ACADD9EA-75AB-4E6A-B5D9-57C7F7BB52B8}" sibTransId="{76DEC95C-CB79-4559-AB0B-145D492789E9}"/>
    <dgm:cxn modelId="{9CB1B8F8-AD5F-4CE6-833F-C5DB0BBB74A0}" srcId="{7BDCE09B-73CC-487D-8D67-74CC448AE0FF}" destId="{2B66D51E-F773-4FDF-B193-76F1CA104586}" srcOrd="7" destOrd="0" parTransId="{66F3AB7D-A0AB-41F5-ABB5-85812E15EEB8}" sibTransId="{C28BC846-81AB-4240-B393-7711F90C0127}"/>
    <dgm:cxn modelId="{7CA93F56-79F7-427B-A57B-00EBFDA12EF2}" type="presOf" srcId="{663D21F3-F5C8-4CE6-AF65-CA6F708CF85B}" destId="{379E5AEA-8A45-4817-A244-0C0E0128D328}" srcOrd="0" destOrd="0" presId="urn:microsoft.com/office/officeart/2005/8/layout/bProcess2"/>
    <dgm:cxn modelId="{433249DA-48FE-4E6D-88F8-9E59DAA8CB0E}" type="presOf" srcId="{ABCC20A7-F3C3-46BB-925E-1C0B79962702}" destId="{856D0030-BEB3-4823-9088-1AFA55DD823F}" srcOrd="0" destOrd="1" presId="urn:microsoft.com/office/officeart/2005/8/layout/bProcess2"/>
    <dgm:cxn modelId="{A2F12F84-1427-4205-AFB5-C6585429A5B1}" srcId="{7BDCE09B-73CC-487D-8D67-74CC448AE0FF}" destId="{58AD7D59-8DCF-4469-A844-DB1CE0ADDB73}" srcOrd="5" destOrd="0" parTransId="{09C80BF1-95A6-495A-B5B4-0E3893E9CAD5}" sibTransId="{7A793E21-338E-4307-A852-DD8CD7CEA0C6}"/>
    <dgm:cxn modelId="{F0D440A7-FFC5-4B39-9AE6-052EB315D460}" type="presOf" srcId="{7A793E21-338E-4307-A852-DD8CD7CEA0C6}" destId="{CEE73811-E578-4807-BD6D-BFF0CB921268}" srcOrd="0" destOrd="0" presId="urn:microsoft.com/office/officeart/2005/8/layout/bProcess2"/>
    <dgm:cxn modelId="{9FC37B44-6F8B-4676-8124-D5C9C9A51FBD}" type="presOf" srcId="{FD70E50D-E919-4307-8D5C-CFD30EE93D11}" destId="{A18AE92D-82EE-446F-BC3B-FF86C82FE907}" srcOrd="0" destOrd="0" presId="urn:microsoft.com/office/officeart/2005/8/layout/bProcess2"/>
    <dgm:cxn modelId="{ADB0FB11-60E6-484D-A19C-00E5E6279A85}" type="presOf" srcId="{AD5FF61C-AE63-42CA-9BD9-FEEAB9D05775}" destId="{E29650B2-F5A5-4836-B6E2-9A9CF86C0420}" srcOrd="0" destOrd="0" presId="urn:microsoft.com/office/officeart/2005/8/layout/bProcess2"/>
    <dgm:cxn modelId="{6E462021-45AE-4040-A472-5430BD7B8A15}" srcId="{7BDCE09B-73CC-487D-8D67-74CC448AE0FF}" destId="{EAE34EAC-EA1C-4770-B71D-E59FC6410560}" srcOrd="1" destOrd="0" parTransId="{A59EFFF4-5C68-4D41-91B9-32004C9E1C80}" sibTransId="{247CD7B5-53B8-40B2-B401-5E8BBC1C74F3}"/>
    <dgm:cxn modelId="{4E4AB39A-CFE3-47A1-8CAA-A368527D1080}" type="presOf" srcId="{7BDCE09B-73CC-487D-8D67-74CC448AE0FF}" destId="{D139CB70-BDD2-4FC0-A1A9-C94D5ABFE57C}" srcOrd="0" destOrd="0" presId="urn:microsoft.com/office/officeart/2005/8/layout/bProcess2"/>
    <dgm:cxn modelId="{8A84D6E8-19BA-4978-968E-EE4066085F76}" type="presOf" srcId="{D3D417CF-E051-4BA4-8B2C-88665793A689}" destId="{FCDE101B-1CDB-4564-A7EC-16A5EBB77022}" srcOrd="0" destOrd="0" presId="urn:microsoft.com/office/officeart/2005/8/layout/bProcess2"/>
    <dgm:cxn modelId="{7BE8E571-98D1-487C-A373-E933CB70A535}" srcId="{7BDCE09B-73CC-487D-8D67-74CC448AE0FF}" destId="{8098EB1D-CEFD-4200-9803-1F8B4813C83B}" srcOrd="4" destOrd="0" parTransId="{D7A90F33-8F2B-4257-986C-D97540228951}" sibTransId="{5FF78123-A86B-442F-9013-457941123358}"/>
    <dgm:cxn modelId="{B56CE1D3-4712-4968-A1E7-FF5AA4E411B0}" type="presOf" srcId="{8098EB1D-CEFD-4200-9803-1F8B4813C83B}" destId="{2CC6D6AC-2015-495C-BDD5-96625A6206C0}" srcOrd="0" destOrd="0" presId="urn:microsoft.com/office/officeart/2005/8/layout/bProcess2"/>
    <dgm:cxn modelId="{2157A968-9891-4A65-A8E7-B276EE53400F}" srcId="{2B66D51E-F773-4FDF-B193-76F1CA104586}" destId="{ABCC20A7-F3C3-46BB-925E-1C0B79962702}" srcOrd="0" destOrd="0" parTransId="{9E5A9790-214F-4A90-8780-BD0CB9797BF9}" sibTransId="{7DBE69EB-C9AF-4A82-B1AE-4589944A5E83}"/>
    <dgm:cxn modelId="{67E5882C-2CC8-4258-B45C-BD58FBB853D2}" type="presOf" srcId="{E5E2381B-CF6A-44AD-B0B4-80506CE0558B}" destId="{261BF87B-0C95-4D29-A6F7-338BF21729E3}" srcOrd="0" destOrd="0" presId="urn:microsoft.com/office/officeart/2005/8/layout/bProcess2"/>
    <dgm:cxn modelId="{98562E68-9904-4A92-ABE6-AC5A28BBDACF}" type="presOf" srcId="{5C34CAE0-79B3-4F8C-B8E8-F487D0C38A3A}" destId="{04A4FC1C-DD85-40BD-96B1-B5F46DA2ADBC}" srcOrd="0" destOrd="0" presId="urn:microsoft.com/office/officeart/2005/8/layout/bProcess2"/>
    <dgm:cxn modelId="{31909AB4-D8C9-4039-91BE-89120B92F456}" type="presOf" srcId="{EAE34EAC-EA1C-4770-B71D-E59FC6410560}" destId="{FE5BC93A-5E75-4344-9251-74B12BA52584}" srcOrd="0" destOrd="0" presId="urn:microsoft.com/office/officeart/2005/8/layout/bProcess2"/>
    <dgm:cxn modelId="{E2EE6DB2-2435-40F6-BFD2-BE425B042D43}" srcId="{7BDCE09B-73CC-487D-8D67-74CC448AE0FF}" destId="{AD5FF61C-AE63-42CA-9BD9-FEEAB9D05775}" srcOrd="6" destOrd="0" parTransId="{2DE39BD8-5C09-4D21-99E5-49CD004BDEA5}" sibTransId="{D3D417CF-E051-4BA4-8B2C-88665793A689}"/>
    <dgm:cxn modelId="{D5650D42-FB4F-4745-AA85-AA6E430040D5}" srcId="{7BDCE09B-73CC-487D-8D67-74CC448AE0FF}" destId="{FD70E50D-E919-4307-8D5C-CFD30EE93D11}" srcOrd="2" destOrd="0" parTransId="{62B29B6F-DED2-4C72-BB29-A519BEB1032C}" sibTransId="{663D21F3-F5C8-4CE6-AF65-CA6F708CF85B}"/>
    <dgm:cxn modelId="{A10FB5B6-8554-43CA-AAA6-67E0B2C2DC39}" type="presOf" srcId="{CD610949-0F26-4160-A0EB-DCF224D40BEA}" destId="{781ACDD2-75A7-4492-8BBE-269A3CC2EC77}" srcOrd="0" destOrd="0" presId="urn:microsoft.com/office/officeart/2005/8/layout/bProcess2"/>
    <dgm:cxn modelId="{92504EFE-7242-4122-8D02-47C4F4C39A27}" srcId="{7BDCE09B-73CC-487D-8D67-74CC448AE0FF}" destId="{CD610949-0F26-4160-A0EB-DCF224D40BEA}" srcOrd="0" destOrd="0" parTransId="{90DDAD16-53D6-4543-9110-F4596876A489}" sibTransId="{5C34CAE0-79B3-4F8C-B8E8-F487D0C38A3A}"/>
    <dgm:cxn modelId="{4CFC38F8-470D-48DE-8838-23087B65EFD3}" type="presOf" srcId="{247CD7B5-53B8-40B2-B401-5E8BBC1C74F3}" destId="{05AB7E94-D57D-48F6-8319-FA77149D36E0}" srcOrd="0" destOrd="0" presId="urn:microsoft.com/office/officeart/2005/8/layout/bProcess2"/>
    <dgm:cxn modelId="{7505DE81-448A-4FCF-8A48-5B68BD0F9BF9}" srcId="{7BDCE09B-73CC-487D-8D67-74CC448AE0FF}" destId="{E5E2381B-CF6A-44AD-B0B4-80506CE0558B}" srcOrd="3" destOrd="0" parTransId="{1473F937-0346-46CE-832E-8DDEADCCB5C4}" sibTransId="{050D2590-E783-4405-9C83-4F1A8E04EA63}"/>
    <dgm:cxn modelId="{C3CE035B-4834-4D63-9EBA-970A7C9B5EEC}" type="presOf" srcId="{58AD7D59-8DCF-4469-A844-DB1CE0ADDB73}" destId="{D3B0BD4F-06B7-484C-88F3-862F72C5DA79}" srcOrd="0" destOrd="0" presId="urn:microsoft.com/office/officeart/2005/8/layout/bProcess2"/>
    <dgm:cxn modelId="{724FFFF8-B1A2-4E8C-862D-DDBADBC02272}" type="presOf" srcId="{5FF78123-A86B-442F-9013-457941123358}" destId="{059B7D06-39AE-4C2B-8A31-173D4E591FD7}" srcOrd="0" destOrd="0" presId="urn:microsoft.com/office/officeart/2005/8/layout/bProcess2"/>
    <dgm:cxn modelId="{7F942CBE-2768-4D3E-A1C2-4C75E1EE2236}" type="presOf" srcId="{984839A1-6469-4EEE-A879-59B3F884304B}" destId="{A18AE92D-82EE-446F-BC3B-FF86C82FE907}" srcOrd="0" destOrd="1" presId="urn:microsoft.com/office/officeart/2005/8/layout/bProcess2"/>
    <dgm:cxn modelId="{E86A6D9D-AEA6-4BB2-AC44-F7769E347E48}" type="presOf" srcId="{2B66D51E-F773-4FDF-B193-76F1CA104586}" destId="{856D0030-BEB3-4823-9088-1AFA55DD823F}" srcOrd="0" destOrd="0" presId="urn:microsoft.com/office/officeart/2005/8/layout/bProcess2"/>
    <dgm:cxn modelId="{8F2188FE-5795-40AB-A2D3-31D57C407255}" type="presOf" srcId="{050D2590-E783-4405-9C83-4F1A8E04EA63}" destId="{D5074199-3456-4E8B-886D-0AD000F5A8DA}" srcOrd="0" destOrd="0" presId="urn:microsoft.com/office/officeart/2005/8/layout/bProcess2"/>
    <dgm:cxn modelId="{011AFAE2-9C3E-40CC-9719-C4C8B70D77D5}" type="presParOf" srcId="{D139CB70-BDD2-4FC0-A1A9-C94D5ABFE57C}" destId="{781ACDD2-75A7-4492-8BBE-269A3CC2EC77}" srcOrd="0" destOrd="0" presId="urn:microsoft.com/office/officeart/2005/8/layout/bProcess2"/>
    <dgm:cxn modelId="{13F0D4D5-B9A6-4305-B9D8-3C7F6717B8AF}" type="presParOf" srcId="{D139CB70-BDD2-4FC0-A1A9-C94D5ABFE57C}" destId="{04A4FC1C-DD85-40BD-96B1-B5F46DA2ADBC}" srcOrd="1" destOrd="0" presId="urn:microsoft.com/office/officeart/2005/8/layout/bProcess2"/>
    <dgm:cxn modelId="{4A4EAE72-E3B5-46CF-A912-F37DD4A62BBB}" type="presParOf" srcId="{D139CB70-BDD2-4FC0-A1A9-C94D5ABFE57C}" destId="{618793AB-0B9C-43DA-B628-61A2587023F8}" srcOrd="2" destOrd="0" presId="urn:microsoft.com/office/officeart/2005/8/layout/bProcess2"/>
    <dgm:cxn modelId="{10ED1C94-0D8D-43A1-B273-FD6B6F658578}" type="presParOf" srcId="{618793AB-0B9C-43DA-B628-61A2587023F8}" destId="{349F83D5-C930-45C9-95AD-42F520799BDD}" srcOrd="0" destOrd="0" presId="urn:microsoft.com/office/officeart/2005/8/layout/bProcess2"/>
    <dgm:cxn modelId="{18DF7A9A-5986-4247-B9D5-31EBFD767D16}" type="presParOf" srcId="{618793AB-0B9C-43DA-B628-61A2587023F8}" destId="{FE5BC93A-5E75-4344-9251-74B12BA52584}" srcOrd="1" destOrd="0" presId="urn:microsoft.com/office/officeart/2005/8/layout/bProcess2"/>
    <dgm:cxn modelId="{94E74F52-F6A5-44BF-AB3E-41B0A167D58A}" type="presParOf" srcId="{D139CB70-BDD2-4FC0-A1A9-C94D5ABFE57C}" destId="{05AB7E94-D57D-48F6-8319-FA77149D36E0}" srcOrd="3" destOrd="0" presId="urn:microsoft.com/office/officeart/2005/8/layout/bProcess2"/>
    <dgm:cxn modelId="{147C77BD-A098-4A50-9C63-A32C6645B359}" type="presParOf" srcId="{D139CB70-BDD2-4FC0-A1A9-C94D5ABFE57C}" destId="{DBA66EEE-119B-425F-8E4E-160EAD7B6740}" srcOrd="4" destOrd="0" presId="urn:microsoft.com/office/officeart/2005/8/layout/bProcess2"/>
    <dgm:cxn modelId="{21585367-4AE8-4B29-A22E-0C107F28E6A9}" type="presParOf" srcId="{DBA66EEE-119B-425F-8E4E-160EAD7B6740}" destId="{3E7F6878-CD70-4C9C-86AD-D57850920604}" srcOrd="0" destOrd="0" presId="urn:microsoft.com/office/officeart/2005/8/layout/bProcess2"/>
    <dgm:cxn modelId="{34F4D9B7-24BD-4134-9053-9D86AF5B74F9}" type="presParOf" srcId="{DBA66EEE-119B-425F-8E4E-160EAD7B6740}" destId="{A18AE92D-82EE-446F-BC3B-FF86C82FE907}" srcOrd="1" destOrd="0" presId="urn:microsoft.com/office/officeart/2005/8/layout/bProcess2"/>
    <dgm:cxn modelId="{A4B34720-A4CF-4698-A009-0A961778A370}" type="presParOf" srcId="{D139CB70-BDD2-4FC0-A1A9-C94D5ABFE57C}" destId="{379E5AEA-8A45-4817-A244-0C0E0128D328}" srcOrd="5" destOrd="0" presId="urn:microsoft.com/office/officeart/2005/8/layout/bProcess2"/>
    <dgm:cxn modelId="{70CEB166-B500-4611-B808-52738D6D4020}" type="presParOf" srcId="{D139CB70-BDD2-4FC0-A1A9-C94D5ABFE57C}" destId="{A1415595-36AA-4642-AE98-74DBC8187A9C}" srcOrd="6" destOrd="0" presId="urn:microsoft.com/office/officeart/2005/8/layout/bProcess2"/>
    <dgm:cxn modelId="{7ED7028B-D822-4630-AB4D-8FB749822EED}" type="presParOf" srcId="{A1415595-36AA-4642-AE98-74DBC8187A9C}" destId="{F9EFC6A1-9FBF-4CAE-90E1-33C85283F1D1}" srcOrd="0" destOrd="0" presId="urn:microsoft.com/office/officeart/2005/8/layout/bProcess2"/>
    <dgm:cxn modelId="{900164DF-5B34-4C39-BDDD-E9C47EEBE94E}" type="presParOf" srcId="{A1415595-36AA-4642-AE98-74DBC8187A9C}" destId="{261BF87B-0C95-4D29-A6F7-338BF21729E3}" srcOrd="1" destOrd="0" presId="urn:microsoft.com/office/officeart/2005/8/layout/bProcess2"/>
    <dgm:cxn modelId="{B5B27584-4892-4AD9-9409-93966783195E}" type="presParOf" srcId="{D139CB70-BDD2-4FC0-A1A9-C94D5ABFE57C}" destId="{D5074199-3456-4E8B-886D-0AD000F5A8DA}" srcOrd="7" destOrd="0" presId="urn:microsoft.com/office/officeart/2005/8/layout/bProcess2"/>
    <dgm:cxn modelId="{9B31FDD4-8E0C-42C8-BF09-FA41888B485C}" type="presParOf" srcId="{D139CB70-BDD2-4FC0-A1A9-C94D5ABFE57C}" destId="{E92CAAA0-E758-4995-A342-1951D00C7B28}" srcOrd="8" destOrd="0" presId="urn:microsoft.com/office/officeart/2005/8/layout/bProcess2"/>
    <dgm:cxn modelId="{22884FE6-AC9B-417C-B5B5-720C9021C8EF}" type="presParOf" srcId="{E92CAAA0-E758-4995-A342-1951D00C7B28}" destId="{01224F20-0F74-424F-83AF-18A6A8AEDCDF}" srcOrd="0" destOrd="0" presId="urn:microsoft.com/office/officeart/2005/8/layout/bProcess2"/>
    <dgm:cxn modelId="{CFF373B6-60DF-4AC4-A896-99BAFF45805A}" type="presParOf" srcId="{E92CAAA0-E758-4995-A342-1951D00C7B28}" destId="{2CC6D6AC-2015-495C-BDD5-96625A6206C0}" srcOrd="1" destOrd="0" presId="urn:microsoft.com/office/officeart/2005/8/layout/bProcess2"/>
    <dgm:cxn modelId="{35C5B817-4D6F-4838-ADD9-EEFC561909A1}" type="presParOf" srcId="{D139CB70-BDD2-4FC0-A1A9-C94D5ABFE57C}" destId="{059B7D06-39AE-4C2B-8A31-173D4E591FD7}" srcOrd="9" destOrd="0" presId="urn:microsoft.com/office/officeart/2005/8/layout/bProcess2"/>
    <dgm:cxn modelId="{B534EEA9-3971-49DC-BBD6-3C06DFC17F29}" type="presParOf" srcId="{D139CB70-BDD2-4FC0-A1A9-C94D5ABFE57C}" destId="{26954B18-5419-4488-A5AA-7B438A19595C}" srcOrd="10" destOrd="0" presId="urn:microsoft.com/office/officeart/2005/8/layout/bProcess2"/>
    <dgm:cxn modelId="{55503E10-5206-4F0B-B89D-8B5EAF2331E9}" type="presParOf" srcId="{26954B18-5419-4488-A5AA-7B438A19595C}" destId="{9139FABD-130F-4749-AF12-DFCE2C0E0727}" srcOrd="0" destOrd="0" presId="urn:microsoft.com/office/officeart/2005/8/layout/bProcess2"/>
    <dgm:cxn modelId="{64D2906E-5967-40AD-AEAA-9B11B09FEE14}" type="presParOf" srcId="{26954B18-5419-4488-A5AA-7B438A19595C}" destId="{D3B0BD4F-06B7-484C-88F3-862F72C5DA79}" srcOrd="1" destOrd="0" presId="urn:microsoft.com/office/officeart/2005/8/layout/bProcess2"/>
    <dgm:cxn modelId="{ABEA2321-19E6-41FD-BAD2-841BE117B9C9}" type="presParOf" srcId="{D139CB70-BDD2-4FC0-A1A9-C94D5ABFE57C}" destId="{CEE73811-E578-4807-BD6D-BFF0CB921268}" srcOrd="11" destOrd="0" presId="urn:microsoft.com/office/officeart/2005/8/layout/bProcess2"/>
    <dgm:cxn modelId="{1926BB58-7BC4-4B5D-AF10-B41CCDB4E136}" type="presParOf" srcId="{D139CB70-BDD2-4FC0-A1A9-C94D5ABFE57C}" destId="{1D1B5C31-E83B-417F-B325-CA6F27A69AE1}" srcOrd="12" destOrd="0" presId="urn:microsoft.com/office/officeart/2005/8/layout/bProcess2"/>
    <dgm:cxn modelId="{FC7C60F2-5ADE-4D01-A311-2473A49AE9E5}" type="presParOf" srcId="{1D1B5C31-E83B-417F-B325-CA6F27A69AE1}" destId="{0FFCE32F-7263-4018-AA6E-E69D3E85BB54}" srcOrd="0" destOrd="0" presId="urn:microsoft.com/office/officeart/2005/8/layout/bProcess2"/>
    <dgm:cxn modelId="{029849D5-31E5-4874-A0B4-4EF70F428BBC}" type="presParOf" srcId="{1D1B5C31-E83B-417F-B325-CA6F27A69AE1}" destId="{E29650B2-F5A5-4836-B6E2-9A9CF86C0420}" srcOrd="1" destOrd="0" presId="urn:microsoft.com/office/officeart/2005/8/layout/bProcess2"/>
    <dgm:cxn modelId="{E7D59B04-1B35-4C0A-B334-ACD24901EF0D}" type="presParOf" srcId="{D139CB70-BDD2-4FC0-A1A9-C94D5ABFE57C}" destId="{FCDE101B-1CDB-4564-A7EC-16A5EBB77022}" srcOrd="13" destOrd="0" presId="urn:microsoft.com/office/officeart/2005/8/layout/bProcess2"/>
    <dgm:cxn modelId="{64B65A93-BCAB-464B-9225-3C2D12EB80F5}" type="presParOf" srcId="{D139CB70-BDD2-4FC0-A1A9-C94D5ABFE57C}" destId="{856D0030-BEB3-4823-9088-1AFA55DD823F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76C240-14A2-4DF9-9D4B-D536770A072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152D1-EEA8-4619-865E-A6C8839D43BE}">
      <dgm:prSet phldrT="[Текст]"/>
      <dgm:spPr/>
      <dgm:t>
        <a:bodyPr/>
        <a:lstStyle/>
        <a:p>
          <a:r>
            <a:rPr lang="ru-RU" dirty="0" smtClean="0"/>
            <a:t>Ребенок часто воспроизводит один слог услышанного слова (ударный) или два одинаковых слога: </a:t>
          </a:r>
          <a:r>
            <a:rPr lang="ru-RU" dirty="0" err="1" smtClean="0"/>
            <a:t>га-га</a:t>
          </a:r>
          <a:r>
            <a:rPr lang="ru-RU" dirty="0" smtClean="0"/>
            <a:t>, </a:t>
          </a:r>
          <a:r>
            <a:rPr lang="ru-RU" dirty="0" err="1" smtClean="0"/>
            <a:t>ту-ту</a:t>
          </a:r>
          <a:endParaRPr lang="ru-RU" dirty="0"/>
        </a:p>
      </dgm:t>
    </dgm:pt>
    <dgm:pt modelId="{87003DCE-AE1E-4372-8EE4-32BAF1F4987F}" type="parTrans" cxnId="{EA442BA2-D135-4712-B389-74B80BC0976B}">
      <dgm:prSet/>
      <dgm:spPr/>
      <dgm:t>
        <a:bodyPr/>
        <a:lstStyle/>
        <a:p>
          <a:endParaRPr lang="ru-RU"/>
        </a:p>
      </dgm:t>
    </dgm:pt>
    <dgm:pt modelId="{1CFD0CAB-C86E-4483-968E-EDF3F13489DE}" type="sibTrans" cxnId="{EA442BA2-D135-4712-B389-74B80BC0976B}">
      <dgm:prSet/>
      <dgm:spPr/>
      <dgm:t>
        <a:bodyPr/>
        <a:lstStyle/>
        <a:p>
          <a:endParaRPr lang="ru-RU"/>
        </a:p>
      </dgm:t>
    </dgm:pt>
    <dgm:pt modelId="{2404F991-E7C6-4F40-ADF6-85ABC9476AAA}">
      <dgm:prSet phldrT="[Текст]"/>
      <dgm:spPr/>
      <dgm:t>
        <a:bodyPr/>
        <a:lstStyle/>
        <a:p>
          <a:r>
            <a:rPr lang="ru-RU" dirty="0" smtClean="0"/>
            <a:t>Воспроизводятся 2-сложные слова; в 3-сложных словах часто опускается один из слогов: </a:t>
          </a:r>
          <a:r>
            <a:rPr lang="ru-RU" dirty="0" err="1" smtClean="0"/>
            <a:t>мако</a:t>
          </a:r>
          <a:r>
            <a:rPr lang="ru-RU" dirty="0" smtClean="0"/>
            <a:t> (молоко)</a:t>
          </a:r>
          <a:endParaRPr lang="ru-RU" dirty="0"/>
        </a:p>
      </dgm:t>
    </dgm:pt>
    <dgm:pt modelId="{A5F565D8-0862-4942-B473-0E06A9CC7C6C}" type="parTrans" cxnId="{AA5E823F-9C9C-403E-9461-983CE6D18B03}">
      <dgm:prSet/>
      <dgm:spPr/>
      <dgm:t>
        <a:bodyPr/>
        <a:lstStyle/>
        <a:p>
          <a:endParaRPr lang="ru-RU"/>
        </a:p>
      </dgm:t>
    </dgm:pt>
    <dgm:pt modelId="{34634942-DEB4-4F0B-AE9D-B857CC73643B}" type="sibTrans" cxnId="{AA5E823F-9C9C-403E-9461-983CE6D18B03}">
      <dgm:prSet/>
      <dgm:spPr/>
      <dgm:t>
        <a:bodyPr/>
        <a:lstStyle/>
        <a:p>
          <a:endParaRPr lang="ru-RU"/>
        </a:p>
      </dgm:t>
    </dgm:pt>
    <dgm:pt modelId="{8DBB2518-06CE-4484-8AE1-3B32B125195A}">
      <dgm:prSet phldrT="[Текст]"/>
      <dgm:spPr/>
      <dgm:t>
        <a:bodyPr/>
        <a:lstStyle/>
        <a:p>
          <a:r>
            <a:rPr lang="ru-RU" dirty="0" smtClean="0"/>
            <a:t>Слоговая структура нарушается редко, главным образом в малознакомых словах.</a:t>
          </a:r>
          <a:endParaRPr lang="ru-RU" dirty="0"/>
        </a:p>
      </dgm:t>
    </dgm:pt>
    <dgm:pt modelId="{E0FCDD0C-5E6A-4EAE-9DDB-BDFC8B489F78}" type="parTrans" cxnId="{60C2875F-E271-48C6-BC94-271BA897D1DC}">
      <dgm:prSet/>
      <dgm:spPr/>
      <dgm:t>
        <a:bodyPr/>
        <a:lstStyle/>
        <a:p>
          <a:endParaRPr lang="ru-RU"/>
        </a:p>
      </dgm:t>
    </dgm:pt>
    <dgm:pt modelId="{1E744010-E921-4E47-8295-BA419E5BCFA7}" type="sibTrans" cxnId="{60C2875F-E271-48C6-BC94-271BA897D1DC}">
      <dgm:prSet/>
      <dgm:spPr/>
      <dgm:t>
        <a:bodyPr/>
        <a:lstStyle/>
        <a:p>
          <a:endParaRPr lang="ru-RU"/>
        </a:p>
      </dgm:t>
    </dgm:pt>
    <dgm:pt modelId="{963CEABF-E25F-42C5-8838-B99572A65294}">
      <dgm:prSet/>
      <dgm:spPr/>
      <dgm:t>
        <a:bodyPr/>
        <a:lstStyle/>
        <a:p>
          <a:r>
            <a:rPr lang="ru-RU" dirty="0" smtClean="0"/>
            <a:t>В 3-сложных словах иногда все еще опускается слог, чаще предударный: кусу (укушу); может сокращаться количество слогов в 4-сложных словах</a:t>
          </a:r>
          <a:endParaRPr lang="ru-RU" dirty="0"/>
        </a:p>
      </dgm:t>
    </dgm:pt>
    <dgm:pt modelId="{CBCE5EB7-83B8-4AFF-9EA2-3C1ADDDC6E15}" type="parTrans" cxnId="{00A6C90B-0267-4C06-B9DA-EE7D99B7252D}">
      <dgm:prSet/>
      <dgm:spPr/>
      <dgm:t>
        <a:bodyPr/>
        <a:lstStyle/>
        <a:p>
          <a:endParaRPr lang="ru-RU"/>
        </a:p>
      </dgm:t>
    </dgm:pt>
    <dgm:pt modelId="{CED3475C-2C65-42F7-9750-826E712437DF}" type="sibTrans" cxnId="{00A6C90B-0267-4C06-B9DA-EE7D99B7252D}">
      <dgm:prSet/>
      <dgm:spPr/>
      <dgm:t>
        <a:bodyPr/>
        <a:lstStyle/>
        <a:p>
          <a:endParaRPr lang="ru-RU"/>
        </a:p>
      </dgm:t>
    </dgm:pt>
    <dgm:pt modelId="{41A99687-1121-4764-919D-EE20D252D6FD}">
      <dgm:prSet/>
      <dgm:spPr/>
      <dgm:t>
        <a:bodyPr/>
        <a:lstStyle/>
        <a:p>
          <a:r>
            <a:rPr lang="ru-RU" dirty="0" smtClean="0"/>
            <a:t>В многосложных словах чаще опускаются предударные слоги, иногда приставки: </a:t>
          </a:r>
          <a:r>
            <a:rPr lang="ru-RU" dirty="0" err="1" smtClean="0"/>
            <a:t>ципилась</a:t>
          </a:r>
          <a:r>
            <a:rPr lang="ru-RU" dirty="0" smtClean="0"/>
            <a:t> (зацепилась)</a:t>
          </a:r>
          <a:endParaRPr lang="ru-RU" dirty="0"/>
        </a:p>
      </dgm:t>
    </dgm:pt>
    <dgm:pt modelId="{42A6BF9F-8A27-4433-9E6C-09DD857DD263}" type="parTrans" cxnId="{21AD14B6-F6E3-4768-936A-39BBA7256826}">
      <dgm:prSet/>
      <dgm:spPr/>
      <dgm:t>
        <a:bodyPr/>
        <a:lstStyle/>
        <a:p>
          <a:endParaRPr lang="ru-RU"/>
        </a:p>
      </dgm:t>
    </dgm:pt>
    <dgm:pt modelId="{C14414C4-5463-4BEF-91CC-F91984BD7E8F}" type="sibTrans" cxnId="{21AD14B6-F6E3-4768-936A-39BBA7256826}">
      <dgm:prSet/>
      <dgm:spPr/>
      <dgm:t>
        <a:bodyPr/>
        <a:lstStyle/>
        <a:p>
          <a:endParaRPr lang="ru-RU"/>
        </a:p>
      </dgm:t>
    </dgm:pt>
    <dgm:pt modelId="{63C9B364-1045-4EC4-9AFF-B3540EA44E66}">
      <dgm:prSet phldrT="[Текст]"/>
      <dgm:spPr/>
      <dgm:t>
        <a:bodyPr/>
        <a:lstStyle/>
        <a:p>
          <a:r>
            <a:rPr lang="ru-RU" dirty="0" smtClean="0"/>
            <a:t>·         2 г. 1 </a:t>
          </a:r>
          <a:r>
            <a:rPr lang="ru-RU" dirty="0" err="1" smtClean="0"/>
            <a:t>мес</a:t>
          </a:r>
          <a:r>
            <a:rPr lang="ru-RU" dirty="0" smtClean="0"/>
            <a:t> 2 г. 3 </a:t>
          </a:r>
          <a:r>
            <a:rPr lang="ru-RU" dirty="0" err="1" smtClean="0"/>
            <a:t>мес</a:t>
          </a:r>
          <a:endParaRPr lang="ru-RU" dirty="0"/>
        </a:p>
      </dgm:t>
    </dgm:pt>
    <dgm:pt modelId="{84D0870D-1EBE-43C9-AC0A-274793C5CF24}" type="sibTrans" cxnId="{E18480FC-7EBA-4782-B0D0-7DDF61156E1D}">
      <dgm:prSet/>
      <dgm:spPr/>
      <dgm:t>
        <a:bodyPr/>
        <a:lstStyle/>
        <a:p>
          <a:endParaRPr lang="ru-RU"/>
        </a:p>
      </dgm:t>
    </dgm:pt>
    <dgm:pt modelId="{26265B15-80CD-4590-BFE1-26C60E7A9EAC}" type="parTrans" cxnId="{E18480FC-7EBA-4782-B0D0-7DDF61156E1D}">
      <dgm:prSet/>
      <dgm:spPr/>
      <dgm:t>
        <a:bodyPr/>
        <a:lstStyle/>
        <a:p>
          <a:endParaRPr lang="ru-RU"/>
        </a:p>
      </dgm:t>
    </dgm:pt>
    <dgm:pt modelId="{CDA3AAFC-E4F6-4B35-92CC-FBCAEA372929}">
      <dgm:prSet phldrT="[Текст]"/>
      <dgm:spPr/>
      <dgm:t>
        <a:bodyPr/>
        <a:lstStyle/>
        <a:p>
          <a:r>
            <a:rPr lang="ru-RU" dirty="0" smtClean="0"/>
            <a:t>1 г. 10 </a:t>
          </a:r>
          <a:r>
            <a:rPr lang="ru-RU" dirty="0" err="1" smtClean="0"/>
            <a:t>мес</a:t>
          </a:r>
          <a:r>
            <a:rPr lang="ru-RU" dirty="0" smtClean="0"/>
            <a:t> 2 г. 1 </a:t>
          </a:r>
          <a:r>
            <a:rPr lang="ru-RU" dirty="0" err="1" smtClean="0"/>
            <a:t>мес</a:t>
          </a:r>
          <a:endParaRPr lang="ru-RU" dirty="0"/>
        </a:p>
      </dgm:t>
    </dgm:pt>
    <dgm:pt modelId="{B0F18FC9-18AA-4341-9690-4D65BC744FB7}" type="sibTrans" cxnId="{A52032A7-CC1F-47A5-9E47-40EB94A107D1}">
      <dgm:prSet/>
      <dgm:spPr/>
      <dgm:t>
        <a:bodyPr/>
        <a:lstStyle/>
        <a:p>
          <a:endParaRPr lang="ru-RU"/>
        </a:p>
      </dgm:t>
    </dgm:pt>
    <dgm:pt modelId="{F2279598-9950-4C5B-8E1F-BDC46DA099D9}" type="parTrans" cxnId="{A52032A7-CC1F-47A5-9E47-40EB94A107D1}">
      <dgm:prSet/>
      <dgm:spPr/>
      <dgm:t>
        <a:bodyPr/>
        <a:lstStyle/>
        <a:p>
          <a:endParaRPr lang="ru-RU"/>
        </a:p>
      </dgm:t>
    </dgm:pt>
    <dgm:pt modelId="{685296DE-A190-4EB3-BF4A-8043D473F774}">
      <dgm:prSet phldrT="[Текст]"/>
      <dgm:spPr/>
      <dgm:t>
        <a:bodyPr/>
        <a:lstStyle/>
        <a:p>
          <a:r>
            <a:rPr lang="ru-RU" u="sng" dirty="0" smtClean="0"/>
            <a:t>1 г. 8 </a:t>
          </a:r>
          <a:r>
            <a:rPr lang="ru-RU" u="sng" dirty="0" err="1" smtClean="0"/>
            <a:t>мес</a:t>
          </a:r>
          <a:r>
            <a:rPr lang="ru-RU" u="sng" dirty="0" smtClean="0"/>
            <a:t> 1 г. 10 </a:t>
          </a:r>
          <a:r>
            <a:rPr lang="ru-RU" u="sng" dirty="0" err="1" smtClean="0"/>
            <a:t>мес</a:t>
          </a:r>
          <a:endParaRPr lang="ru-RU" dirty="0"/>
        </a:p>
      </dgm:t>
    </dgm:pt>
    <dgm:pt modelId="{47DFE90E-2130-44A1-A01D-C2CA5E8A9FC4}" type="sibTrans" cxnId="{A21268EE-5B5A-4C9C-A764-058507D102F6}">
      <dgm:prSet/>
      <dgm:spPr/>
      <dgm:t>
        <a:bodyPr/>
        <a:lstStyle/>
        <a:p>
          <a:endParaRPr lang="ru-RU"/>
        </a:p>
      </dgm:t>
    </dgm:pt>
    <dgm:pt modelId="{F9D5EDE9-A4C5-4FD6-BDD5-C6F70EA6FE3C}" type="parTrans" cxnId="{A21268EE-5B5A-4C9C-A764-058507D102F6}">
      <dgm:prSet/>
      <dgm:spPr/>
      <dgm:t>
        <a:bodyPr/>
        <a:lstStyle/>
        <a:p>
          <a:endParaRPr lang="ru-RU"/>
        </a:p>
      </dgm:t>
    </dgm:pt>
    <dgm:pt modelId="{390B2D41-DC4C-4BD4-9DDC-8D7C7175F2D0}">
      <dgm:prSet phldrT="[Текст]"/>
      <dgm:spPr/>
      <dgm:t>
        <a:bodyPr/>
        <a:lstStyle/>
        <a:p>
          <a:r>
            <a:rPr lang="ru-RU" dirty="0" smtClean="0"/>
            <a:t>1 г. 3 </a:t>
          </a:r>
          <a:r>
            <a:rPr lang="ru-RU" dirty="0" err="1" smtClean="0"/>
            <a:t>мес</a:t>
          </a:r>
          <a:r>
            <a:rPr lang="ru-RU" dirty="0" smtClean="0"/>
            <a:t>- 1 г. 8 </a:t>
          </a:r>
          <a:r>
            <a:rPr lang="ru-RU" dirty="0" err="1" smtClean="0"/>
            <a:t>мес</a:t>
          </a:r>
          <a:endParaRPr lang="ru-RU" dirty="0"/>
        </a:p>
      </dgm:t>
    </dgm:pt>
    <dgm:pt modelId="{7218203C-E033-4186-96F6-BFF3CCAB81AA}" type="sibTrans" cxnId="{5B5FFAFE-E008-4AB9-8D54-C1931B676CBC}">
      <dgm:prSet/>
      <dgm:spPr/>
      <dgm:t>
        <a:bodyPr/>
        <a:lstStyle/>
        <a:p>
          <a:endParaRPr lang="ru-RU"/>
        </a:p>
      </dgm:t>
    </dgm:pt>
    <dgm:pt modelId="{184518C2-CB3B-4586-B2A7-251F401A8216}" type="parTrans" cxnId="{5B5FFAFE-E008-4AB9-8D54-C1931B676CBC}">
      <dgm:prSet/>
      <dgm:spPr/>
      <dgm:t>
        <a:bodyPr/>
        <a:lstStyle/>
        <a:p>
          <a:endParaRPr lang="ru-RU"/>
        </a:p>
      </dgm:t>
    </dgm:pt>
    <dgm:pt modelId="{98AB7245-5E4D-4C68-80CB-62BFB05D2732}">
      <dgm:prSet phldrT="[Текст]"/>
      <dgm:spPr/>
      <dgm:t>
        <a:bodyPr/>
        <a:lstStyle/>
        <a:p>
          <a:r>
            <a:rPr lang="ru-RU" dirty="0" smtClean="0"/>
            <a:t>2 г. 3 </a:t>
          </a:r>
          <a:r>
            <a:rPr lang="ru-RU" dirty="0" err="1" smtClean="0"/>
            <a:t>мес</a:t>
          </a:r>
          <a:r>
            <a:rPr lang="ru-RU" dirty="0" smtClean="0"/>
            <a:t> 3 г.</a:t>
          </a:r>
          <a:endParaRPr lang="ru-RU" dirty="0"/>
        </a:p>
      </dgm:t>
    </dgm:pt>
    <dgm:pt modelId="{C54D6D2C-9EC0-41B1-A267-E798294CB715}" type="sibTrans" cxnId="{DE15BB45-987A-4FF1-BF1B-BBAAA947AF55}">
      <dgm:prSet/>
      <dgm:spPr/>
      <dgm:t>
        <a:bodyPr/>
        <a:lstStyle/>
        <a:p>
          <a:endParaRPr lang="ru-RU"/>
        </a:p>
      </dgm:t>
    </dgm:pt>
    <dgm:pt modelId="{59A80182-40C1-4FB5-8704-8EEE2E974C09}" type="parTrans" cxnId="{DE15BB45-987A-4FF1-BF1B-BBAAA947AF55}">
      <dgm:prSet/>
      <dgm:spPr/>
      <dgm:t>
        <a:bodyPr/>
        <a:lstStyle/>
        <a:p>
          <a:endParaRPr lang="ru-RU"/>
        </a:p>
      </dgm:t>
    </dgm:pt>
    <dgm:pt modelId="{8E4CF99D-1BA6-449F-BE62-51E45C6B908C}" type="pres">
      <dgm:prSet presAssocID="{8C76C240-14A2-4DF9-9D4B-D536770A072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ABE447-6E39-4903-A882-451E111967BF}" type="pres">
      <dgm:prSet presAssocID="{8C76C240-14A2-4DF9-9D4B-D536770A0723}" presName="dummyMaxCanvas" presStyleCnt="0">
        <dgm:presLayoutVars/>
      </dgm:prSet>
      <dgm:spPr/>
    </dgm:pt>
    <dgm:pt modelId="{6CBF9E31-38E1-4B0F-BFE1-301ACA3E0BC5}" type="pres">
      <dgm:prSet presAssocID="{8C76C240-14A2-4DF9-9D4B-D536770A072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F2D1A-2D83-4318-85C6-DB02FBD5468F}" type="pres">
      <dgm:prSet presAssocID="{8C76C240-14A2-4DF9-9D4B-D536770A072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9784B8-4DCE-4F6D-8EF9-CDA20DFF3DB3}" type="pres">
      <dgm:prSet presAssocID="{8C76C240-14A2-4DF9-9D4B-D536770A072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8B0004-6B13-4D74-A98F-319F8834D87D}" type="pres">
      <dgm:prSet presAssocID="{8C76C240-14A2-4DF9-9D4B-D536770A072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ED180-FD0B-471C-AE6B-76199ACC74A2}" type="pres">
      <dgm:prSet presAssocID="{8C76C240-14A2-4DF9-9D4B-D536770A072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21D38-00E9-41B8-8E38-F7C2678802F8}" type="pres">
      <dgm:prSet presAssocID="{8C76C240-14A2-4DF9-9D4B-D536770A072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3A688-241B-4087-BC09-C73B78B81C63}" type="pres">
      <dgm:prSet presAssocID="{8C76C240-14A2-4DF9-9D4B-D536770A072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4D620-EA7B-4BD6-9E25-0829811EEF82}" type="pres">
      <dgm:prSet presAssocID="{8C76C240-14A2-4DF9-9D4B-D536770A072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E6260-D941-468C-9F51-6F9ABC878050}" type="pres">
      <dgm:prSet presAssocID="{8C76C240-14A2-4DF9-9D4B-D536770A072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78843F-CD00-45AD-B2F3-F1E844F0B9DD}" type="pres">
      <dgm:prSet presAssocID="{8C76C240-14A2-4DF9-9D4B-D536770A072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29735-E265-49D2-9FA0-83706A8D18B4}" type="pres">
      <dgm:prSet presAssocID="{8C76C240-14A2-4DF9-9D4B-D536770A072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3510EA-11FC-4E16-BFC9-626A4DDD540F}" type="pres">
      <dgm:prSet presAssocID="{8C76C240-14A2-4DF9-9D4B-D536770A072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5B50F5-D917-47EA-A1D7-00C1F892E975}" type="pres">
      <dgm:prSet presAssocID="{8C76C240-14A2-4DF9-9D4B-D536770A072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6F432-2812-4386-A78E-1015A2D48EDC}" type="pres">
      <dgm:prSet presAssocID="{8C76C240-14A2-4DF9-9D4B-D536770A072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62D7CD-E0BC-4DB3-BB21-62CF98DB8855}" type="presOf" srcId="{2404F991-E7C6-4F40-ADF6-85ABC9476AAA}" destId="{58DF2D1A-2D83-4318-85C6-DB02FBD5468F}" srcOrd="0" destOrd="1" presId="urn:microsoft.com/office/officeart/2005/8/layout/vProcess5"/>
    <dgm:cxn modelId="{5A95D755-98CD-4CFC-AC75-D947C7FE5014}" type="presOf" srcId="{41A99687-1121-4764-919D-EE20D252D6FD}" destId="{CB5B50F5-D917-47EA-A1D7-00C1F892E975}" srcOrd="1" destOrd="1" presId="urn:microsoft.com/office/officeart/2005/8/layout/vProcess5"/>
    <dgm:cxn modelId="{E18480FC-7EBA-4782-B0D0-7DDF61156E1D}" srcId="{8C76C240-14A2-4DF9-9D4B-D536770A0723}" destId="{63C9B364-1045-4EC4-9AFF-B3540EA44E66}" srcOrd="3" destOrd="0" parTransId="{26265B15-80CD-4590-BFE1-26C60E7A9EAC}" sibTransId="{84D0870D-1EBE-43C9-AC0A-274793C5CF24}"/>
    <dgm:cxn modelId="{DE15BB45-987A-4FF1-BF1B-BBAAA947AF55}" srcId="{8C76C240-14A2-4DF9-9D4B-D536770A0723}" destId="{98AB7245-5E4D-4C68-80CB-62BFB05D2732}" srcOrd="4" destOrd="0" parTransId="{59A80182-40C1-4FB5-8704-8EEE2E974C09}" sibTransId="{C54D6D2C-9EC0-41B1-A267-E798294CB715}"/>
    <dgm:cxn modelId="{21AD14B6-F6E3-4768-936A-39BBA7256826}" srcId="{63C9B364-1045-4EC4-9AFF-B3540EA44E66}" destId="{41A99687-1121-4764-919D-EE20D252D6FD}" srcOrd="0" destOrd="0" parTransId="{42A6BF9F-8A27-4433-9E6C-09DD857DD263}" sibTransId="{C14414C4-5463-4BEF-91CC-F91984BD7E8F}"/>
    <dgm:cxn modelId="{00A6C90B-0267-4C06-B9DA-EE7D99B7252D}" srcId="{CDA3AAFC-E4F6-4B35-92CC-FBCAEA372929}" destId="{963CEABF-E25F-42C5-8838-B99572A65294}" srcOrd="0" destOrd="0" parTransId="{CBCE5EB7-83B8-4AFF-9EA2-3C1ADDDC6E15}" sibTransId="{CED3475C-2C65-42F7-9750-826E712437DF}"/>
    <dgm:cxn modelId="{5D82B998-0674-418F-ABF7-2D2AEFCDE98D}" type="presOf" srcId="{98AB7245-5E4D-4C68-80CB-62BFB05D2732}" destId="{32DED180-FD0B-471C-AE6B-76199ACC74A2}" srcOrd="0" destOrd="0" presId="urn:microsoft.com/office/officeart/2005/8/layout/vProcess5"/>
    <dgm:cxn modelId="{012D212A-4656-4FB6-B047-7A15734C217B}" type="presOf" srcId="{963CEABF-E25F-42C5-8838-B99572A65294}" destId="{449784B8-4DCE-4F6D-8EF9-CDA20DFF3DB3}" srcOrd="0" destOrd="1" presId="urn:microsoft.com/office/officeart/2005/8/layout/vProcess5"/>
    <dgm:cxn modelId="{C05BD9DE-64D2-456E-9ECE-F7C2C45AB29A}" type="presOf" srcId="{41A99687-1121-4764-919D-EE20D252D6FD}" destId="{848B0004-6B13-4D74-A98F-319F8834D87D}" srcOrd="0" destOrd="1" presId="urn:microsoft.com/office/officeart/2005/8/layout/vProcess5"/>
    <dgm:cxn modelId="{0E4515B2-CB94-4957-9F5D-0D4BD2C91BE6}" type="presOf" srcId="{B0F18FC9-18AA-4341-9690-4D65BC744FB7}" destId="{40D4D620-EA7B-4BD6-9E25-0829811EEF82}" srcOrd="0" destOrd="0" presId="urn:microsoft.com/office/officeart/2005/8/layout/vProcess5"/>
    <dgm:cxn modelId="{98F45488-72D2-45D6-BAC9-DA0DC03CB99B}" type="presOf" srcId="{390B2D41-DC4C-4BD4-9DDC-8D7C7175F2D0}" destId="{EB78843F-CD00-45AD-B2F3-F1E844F0B9DD}" srcOrd="1" destOrd="0" presId="urn:microsoft.com/office/officeart/2005/8/layout/vProcess5"/>
    <dgm:cxn modelId="{A21268EE-5B5A-4C9C-A764-058507D102F6}" srcId="{8C76C240-14A2-4DF9-9D4B-D536770A0723}" destId="{685296DE-A190-4EB3-BF4A-8043D473F774}" srcOrd="1" destOrd="0" parTransId="{F9D5EDE9-A4C5-4FD6-BDD5-C6F70EA6FE3C}" sibTransId="{47DFE90E-2130-44A1-A01D-C2CA5E8A9FC4}"/>
    <dgm:cxn modelId="{3EDB7684-D2BE-4C9D-8069-305885984051}" type="presOf" srcId="{8C76C240-14A2-4DF9-9D4B-D536770A0723}" destId="{8E4CF99D-1BA6-449F-BE62-51E45C6B908C}" srcOrd="0" destOrd="0" presId="urn:microsoft.com/office/officeart/2005/8/layout/vProcess5"/>
    <dgm:cxn modelId="{41756DA6-FB6F-468B-8CA5-E744E4F9B028}" type="presOf" srcId="{C5E152D1-EEA8-4619-865E-A6C8839D43BE}" destId="{6CBF9E31-38E1-4B0F-BFE1-301ACA3E0BC5}" srcOrd="0" destOrd="1" presId="urn:microsoft.com/office/officeart/2005/8/layout/vProcess5"/>
    <dgm:cxn modelId="{5B5FFAFE-E008-4AB9-8D54-C1931B676CBC}" srcId="{8C76C240-14A2-4DF9-9D4B-D536770A0723}" destId="{390B2D41-DC4C-4BD4-9DDC-8D7C7175F2D0}" srcOrd="0" destOrd="0" parTransId="{184518C2-CB3B-4586-B2A7-251F401A8216}" sibTransId="{7218203C-E033-4186-96F6-BFF3CCAB81AA}"/>
    <dgm:cxn modelId="{F17642DF-82A7-455A-ABAD-A160FA7076BE}" type="presOf" srcId="{7218203C-E033-4186-96F6-BFF3CCAB81AA}" destId="{F7F21D38-00E9-41B8-8E38-F7C2678802F8}" srcOrd="0" destOrd="0" presId="urn:microsoft.com/office/officeart/2005/8/layout/vProcess5"/>
    <dgm:cxn modelId="{E1EA5ECB-D403-4C91-9BCE-1A1DD369C271}" type="presOf" srcId="{8DBB2518-06CE-4484-8AE1-3B32B125195A}" destId="{1EE6F432-2812-4386-A78E-1015A2D48EDC}" srcOrd="1" destOrd="1" presId="urn:microsoft.com/office/officeart/2005/8/layout/vProcess5"/>
    <dgm:cxn modelId="{6C53524D-808C-4EA9-926A-FD2070F28805}" type="presOf" srcId="{63C9B364-1045-4EC4-9AFF-B3540EA44E66}" destId="{848B0004-6B13-4D74-A98F-319F8834D87D}" srcOrd="0" destOrd="0" presId="urn:microsoft.com/office/officeart/2005/8/layout/vProcess5"/>
    <dgm:cxn modelId="{F8900468-E7BD-45A2-B0DF-D3B422094A5A}" type="presOf" srcId="{2404F991-E7C6-4F40-ADF6-85ABC9476AAA}" destId="{EFF29735-E265-49D2-9FA0-83706A8D18B4}" srcOrd="1" destOrd="1" presId="urn:microsoft.com/office/officeart/2005/8/layout/vProcess5"/>
    <dgm:cxn modelId="{4D972FEC-219E-4F6E-AD0B-68819D619712}" type="presOf" srcId="{C5E152D1-EEA8-4619-865E-A6C8839D43BE}" destId="{EB78843F-CD00-45AD-B2F3-F1E844F0B9DD}" srcOrd="1" destOrd="1" presId="urn:microsoft.com/office/officeart/2005/8/layout/vProcess5"/>
    <dgm:cxn modelId="{EA442BA2-D135-4712-B389-74B80BC0976B}" srcId="{390B2D41-DC4C-4BD4-9DDC-8D7C7175F2D0}" destId="{C5E152D1-EEA8-4619-865E-A6C8839D43BE}" srcOrd="0" destOrd="0" parTransId="{87003DCE-AE1E-4372-8EE4-32BAF1F4987F}" sibTransId="{1CFD0CAB-C86E-4483-968E-EDF3F13489DE}"/>
    <dgm:cxn modelId="{4C8408F9-4671-46A0-9910-7AD3231EA5DC}" type="presOf" srcId="{84D0870D-1EBE-43C9-AC0A-274793C5CF24}" destId="{CB1E6260-D941-468C-9F51-6F9ABC878050}" srcOrd="0" destOrd="0" presId="urn:microsoft.com/office/officeart/2005/8/layout/vProcess5"/>
    <dgm:cxn modelId="{BBEF6D06-8D3E-46CA-883C-C7794AEDB294}" type="presOf" srcId="{47DFE90E-2130-44A1-A01D-C2CA5E8A9FC4}" destId="{8443A688-241B-4087-BC09-C73B78B81C63}" srcOrd="0" destOrd="0" presId="urn:microsoft.com/office/officeart/2005/8/layout/vProcess5"/>
    <dgm:cxn modelId="{A10B75E1-746D-48EB-AB2A-931700EB5DA7}" type="presOf" srcId="{390B2D41-DC4C-4BD4-9DDC-8D7C7175F2D0}" destId="{6CBF9E31-38E1-4B0F-BFE1-301ACA3E0BC5}" srcOrd="0" destOrd="0" presId="urn:microsoft.com/office/officeart/2005/8/layout/vProcess5"/>
    <dgm:cxn modelId="{A52032A7-CC1F-47A5-9E47-40EB94A107D1}" srcId="{8C76C240-14A2-4DF9-9D4B-D536770A0723}" destId="{CDA3AAFC-E4F6-4B35-92CC-FBCAEA372929}" srcOrd="2" destOrd="0" parTransId="{F2279598-9950-4C5B-8E1F-BDC46DA099D9}" sibTransId="{B0F18FC9-18AA-4341-9690-4D65BC744FB7}"/>
    <dgm:cxn modelId="{DD5BD303-DE1E-49BE-8E31-E3D68D55B03F}" type="presOf" srcId="{CDA3AAFC-E4F6-4B35-92CC-FBCAEA372929}" destId="{E03510EA-11FC-4E16-BFC9-626A4DDD540F}" srcOrd="1" destOrd="0" presId="urn:microsoft.com/office/officeart/2005/8/layout/vProcess5"/>
    <dgm:cxn modelId="{8701A1DC-11ED-4AD6-94B0-349823DE4C75}" type="presOf" srcId="{685296DE-A190-4EB3-BF4A-8043D473F774}" destId="{EFF29735-E265-49D2-9FA0-83706A8D18B4}" srcOrd="1" destOrd="0" presId="urn:microsoft.com/office/officeart/2005/8/layout/vProcess5"/>
    <dgm:cxn modelId="{43B5C9AA-3FF2-4AF0-B5A8-AC877B429E85}" type="presOf" srcId="{685296DE-A190-4EB3-BF4A-8043D473F774}" destId="{58DF2D1A-2D83-4318-85C6-DB02FBD5468F}" srcOrd="0" destOrd="0" presId="urn:microsoft.com/office/officeart/2005/8/layout/vProcess5"/>
    <dgm:cxn modelId="{DD8FF033-B87A-432F-87C6-5810EC7F4F88}" type="presOf" srcId="{98AB7245-5E4D-4C68-80CB-62BFB05D2732}" destId="{1EE6F432-2812-4386-A78E-1015A2D48EDC}" srcOrd="1" destOrd="0" presId="urn:microsoft.com/office/officeart/2005/8/layout/vProcess5"/>
    <dgm:cxn modelId="{77102A81-DAEB-48F0-A2BF-19A29541A5A3}" type="presOf" srcId="{963CEABF-E25F-42C5-8838-B99572A65294}" destId="{E03510EA-11FC-4E16-BFC9-626A4DDD540F}" srcOrd="1" destOrd="1" presId="urn:microsoft.com/office/officeart/2005/8/layout/vProcess5"/>
    <dgm:cxn modelId="{36DCE86B-1EC9-48C8-BB33-CE3A261C6F7A}" type="presOf" srcId="{63C9B364-1045-4EC4-9AFF-B3540EA44E66}" destId="{CB5B50F5-D917-47EA-A1D7-00C1F892E975}" srcOrd="1" destOrd="0" presId="urn:microsoft.com/office/officeart/2005/8/layout/vProcess5"/>
    <dgm:cxn modelId="{AA5E823F-9C9C-403E-9461-983CE6D18B03}" srcId="{685296DE-A190-4EB3-BF4A-8043D473F774}" destId="{2404F991-E7C6-4F40-ADF6-85ABC9476AAA}" srcOrd="0" destOrd="0" parTransId="{A5F565D8-0862-4942-B473-0E06A9CC7C6C}" sibTransId="{34634942-DEB4-4F0B-AE9D-B857CC73643B}"/>
    <dgm:cxn modelId="{60C2875F-E271-48C6-BC94-271BA897D1DC}" srcId="{98AB7245-5E4D-4C68-80CB-62BFB05D2732}" destId="{8DBB2518-06CE-4484-8AE1-3B32B125195A}" srcOrd="0" destOrd="0" parTransId="{E0FCDD0C-5E6A-4EAE-9DDB-BDFC8B489F78}" sibTransId="{1E744010-E921-4E47-8295-BA419E5BCFA7}"/>
    <dgm:cxn modelId="{029BDFE9-E30A-4C44-98F8-D67048F50634}" type="presOf" srcId="{CDA3AAFC-E4F6-4B35-92CC-FBCAEA372929}" destId="{449784B8-4DCE-4F6D-8EF9-CDA20DFF3DB3}" srcOrd="0" destOrd="0" presId="urn:microsoft.com/office/officeart/2005/8/layout/vProcess5"/>
    <dgm:cxn modelId="{F362AD78-993B-4EA6-A9D8-085B317A1716}" type="presOf" srcId="{8DBB2518-06CE-4484-8AE1-3B32B125195A}" destId="{32DED180-FD0B-471C-AE6B-76199ACC74A2}" srcOrd="0" destOrd="1" presId="urn:microsoft.com/office/officeart/2005/8/layout/vProcess5"/>
    <dgm:cxn modelId="{B67BBF46-9CA6-4CFB-9234-B858B5C332C9}" type="presParOf" srcId="{8E4CF99D-1BA6-449F-BE62-51E45C6B908C}" destId="{CDABE447-6E39-4903-A882-451E111967BF}" srcOrd="0" destOrd="0" presId="urn:microsoft.com/office/officeart/2005/8/layout/vProcess5"/>
    <dgm:cxn modelId="{BD23B124-076A-4A1D-B1E4-948444371F9B}" type="presParOf" srcId="{8E4CF99D-1BA6-449F-BE62-51E45C6B908C}" destId="{6CBF9E31-38E1-4B0F-BFE1-301ACA3E0BC5}" srcOrd="1" destOrd="0" presId="urn:microsoft.com/office/officeart/2005/8/layout/vProcess5"/>
    <dgm:cxn modelId="{E2489A5B-8B1D-4415-B33D-825CAF53F16A}" type="presParOf" srcId="{8E4CF99D-1BA6-449F-BE62-51E45C6B908C}" destId="{58DF2D1A-2D83-4318-85C6-DB02FBD5468F}" srcOrd="2" destOrd="0" presId="urn:microsoft.com/office/officeart/2005/8/layout/vProcess5"/>
    <dgm:cxn modelId="{92170147-65E1-4CAE-B9B1-791793777916}" type="presParOf" srcId="{8E4CF99D-1BA6-449F-BE62-51E45C6B908C}" destId="{449784B8-4DCE-4F6D-8EF9-CDA20DFF3DB3}" srcOrd="3" destOrd="0" presId="urn:microsoft.com/office/officeart/2005/8/layout/vProcess5"/>
    <dgm:cxn modelId="{F5D79CB7-5114-4554-A1A8-C7ABC2BA4E68}" type="presParOf" srcId="{8E4CF99D-1BA6-449F-BE62-51E45C6B908C}" destId="{848B0004-6B13-4D74-A98F-319F8834D87D}" srcOrd="4" destOrd="0" presId="urn:microsoft.com/office/officeart/2005/8/layout/vProcess5"/>
    <dgm:cxn modelId="{A1BD0338-C09E-46B3-95EE-5B497FEFCF95}" type="presParOf" srcId="{8E4CF99D-1BA6-449F-BE62-51E45C6B908C}" destId="{32DED180-FD0B-471C-AE6B-76199ACC74A2}" srcOrd="5" destOrd="0" presId="urn:microsoft.com/office/officeart/2005/8/layout/vProcess5"/>
    <dgm:cxn modelId="{EF4A343F-F3DD-40CF-B2D8-12659ACFBC81}" type="presParOf" srcId="{8E4CF99D-1BA6-449F-BE62-51E45C6B908C}" destId="{F7F21D38-00E9-41B8-8E38-F7C2678802F8}" srcOrd="6" destOrd="0" presId="urn:microsoft.com/office/officeart/2005/8/layout/vProcess5"/>
    <dgm:cxn modelId="{C9D2C6FE-B273-4661-8708-EB78833C1942}" type="presParOf" srcId="{8E4CF99D-1BA6-449F-BE62-51E45C6B908C}" destId="{8443A688-241B-4087-BC09-C73B78B81C63}" srcOrd="7" destOrd="0" presId="urn:microsoft.com/office/officeart/2005/8/layout/vProcess5"/>
    <dgm:cxn modelId="{3C0EA69B-E7E4-4006-A8AB-CADE45049192}" type="presParOf" srcId="{8E4CF99D-1BA6-449F-BE62-51E45C6B908C}" destId="{40D4D620-EA7B-4BD6-9E25-0829811EEF82}" srcOrd="8" destOrd="0" presId="urn:microsoft.com/office/officeart/2005/8/layout/vProcess5"/>
    <dgm:cxn modelId="{5E64F861-8F59-44B0-8934-3AD66A48FF74}" type="presParOf" srcId="{8E4CF99D-1BA6-449F-BE62-51E45C6B908C}" destId="{CB1E6260-D941-468C-9F51-6F9ABC878050}" srcOrd="9" destOrd="0" presId="urn:microsoft.com/office/officeart/2005/8/layout/vProcess5"/>
    <dgm:cxn modelId="{B5461CEF-4F8F-410F-8BE6-635416C37384}" type="presParOf" srcId="{8E4CF99D-1BA6-449F-BE62-51E45C6B908C}" destId="{EB78843F-CD00-45AD-B2F3-F1E844F0B9DD}" srcOrd="10" destOrd="0" presId="urn:microsoft.com/office/officeart/2005/8/layout/vProcess5"/>
    <dgm:cxn modelId="{A9DB3672-3CE0-497C-9EB5-6F857E2E3FEA}" type="presParOf" srcId="{8E4CF99D-1BA6-449F-BE62-51E45C6B908C}" destId="{EFF29735-E265-49D2-9FA0-83706A8D18B4}" srcOrd="11" destOrd="0" presId="urn:microsoft.com/office/officeart/2005/8/layout/vProcess5"/>
    <dgm:cxn modelId="{01CBA537-1C59-41D4-8D9E-AAE45D0EA4C8}" type="presParOf" srcId="{8E4CF99D-1BA6-449F-BE62-51E45C6B908C}" destId="{E03510EA-11FC-4E16-BFC9-626A4DDD540F}" srcOrd="12" destOrd="0" presId="urn:microsoft.com/office/officeart/2005/8/layout/vProcess5"/>
    <dgm:cxn modelId="{1BDE5C4D-B1D7-4A8E-A014-483FFDD1B9FB}" type="presParOf" srcId="{8E4CF99D-1BA6-449F-BE62-51E45C6B908C}" destId="{CB5B50F5-D917-47EA-A1D7-00C1F892E975}" srcOrd="13" destOrd="0" presId="urn:microsoft.com/office/officeart/2005/8/layout/vProcess5"/>
    <dgm:cxn modelId="{EDD6EEE2-E9CF-4A4C-B4E9-42A9E7A063B7}" type="presParOf" srcId="{8E4CF99D-1BA6-449F-BE62-51E45C6B908C}" destId="{1EE6F432-2812-4386-A78E-1015A2D48ED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95CF37-A3AA-4B7D-9C32-7E7F2597FA5A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2BE02E2-D370-43EA-8C27-D678F4621AB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smtClean="0">
              <a:solidFill>
                <a:srgbClr val="002060"/>
              </a:solidFill>
            </a:rPr>
            <a:t>Овладение слоговой структурой слова 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580B55FD-01E6-4F28-AD8C-3BE49E64351F}" type="parTrans" cxnId="{52D54D7E-C464-4AEE-9F79-B08F051AE1C1}">
      <dgm:prSet/>
      <dgm:spPr/>
      <dgm:t>
        <a:bodyPr/>
        <a:lstStyle/>
        <a:p>
          <a:endParaRPr lang="ru-RU"/>
        </a:p>
      </dgm:t>
    </dgm:pt>
    <dgm:pt modelId="{C88C14A9-E4EE-49E2-B7F9-11E1CCB12DD0}" type="sibTrans" cxnId="{52D54D7E-C464-4AEE-9F79-B08F051AE1C1}">
      <dgm:prSet/>
      <dgm:spPr/>
      <dgm:t>
        <a:bodyPr/>
        <a:lstStyle/>
        <a:p>
          <a:endParaRPr lang="ru-RU"/>
        </a:p>
      </dgm:t>
    </dgm:pt>
    <dgm:pt modelId="{61E92DB3-EA2A-47EA-951E-AA022E94DED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smtClean="0">
              <a:solidFill>
                <a:srgbClr val="002060"/>
              </a:solidFill>
            </a:rPr>
            <a:t>Артикуляционные возможности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18366FF3-3B3A-460D-BFEC-5D3C61384B3F}" type="parTrans" cxnId="{606207CD-0CD1-454F-A1B2-653570409E00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7BF675EB-76D7-447D-B25B-6CCDA4C192E8}" type="sibTrans" cxnId="{606207CD-0CD1-454F-A1B2-653570409E00}">
      <dgm:prSet/>
      <dgm:spPr/>
      <dgm:t>
        <a:bodyPr/>
        <a:lstStyle/>
        <a:p>
          <a:endParaRPr lang="ru-RU"/>
        </a:p>
      </dgm:t>
    </dgm:pt>
    <dgm:pt modelId="{82766B13-AE4A-44E1-B6A1-41D338612E9D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1" baseline="0" dirty="0" smtClean="0">
              <a:solidFill>
                <a:srgbClr val="002060"/>
              </a:solidFill>
            </a:rPr>
            <a:t>Особенности развития неречевых процессов</a:t>
          </a:r>
          <a:endParaRPr lang="ru-RU" sz="1600" b="1" baseline="0" dirty="0">
            <a:solidFill>
              <a:srgbClr val="002060"/>
            </a:solidFill>
          </a:endParaRPr>
        </a:p>
      </dgm:t>
    </dgm:pt>
    <dgm:pt modelId="{F04818E6-AD1B-4F99-8AC0-3CAEF73D7AAE}" type="parTrans" cxnId="{4720B370-21E0-48E8-80D4-3CA07DBEACB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00DF9A1A-6C7A-43C5-BB00-7C26A45E5445}" type="sibTrans" cxnId="{4720B370-21E0-48E8-80D4-3CA07DBEACBA}">
      <dgm:prSet/>
      <dgm:spPr/>
      <dgm:t>
        <a:bodyPr/>
        <a:lstStyle/>
        <a:p>
          <a:endParaRPr lang="ru-RU"/>
        </a:p>
      </dgm:t>
    </dgm:pt>
    <dgm:pt modelId="{575DB228-B534-4ACB-97CF-EE6FF0381A63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>
              <a:solidFill>
                <a:srgbClr val="002060"/>
              </a:solidFill>
            </a:rPr>
            <a:t>Мотивационная сфера ребенка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9355A9A0-1014-4DA9-8D2F-727170D2BBA2}" type="parTrans" cxnId="{AB79675B-B8DA-4534-A76E-68EDFCC6B79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BCAD1946-C3D4-455F-BF5A-756F97EBC096}" type="sibTrans" cxnId="{AB79675B-B8DA-4534-A76E-68EDFCC6B79A}">
      <dgm:prSet/>
      <dgm:spPr/>
      <dgm:t>
        <a:bodyPr/>
        <a:lstStyle/>
        <a:p>
          <a:endParaRPr lang="ru-RU"/>
        </a:p>
      </dgm:t>
    </dgm:pt>
    <dgm:pt modelId="{AF9B27EC-2C47-474B-980F-22F2E8851CDE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>
              <a:solidFill>
                <a:srgbClr val="002060"/>
              </a:solidFill>
            </a:rPr>
            <a:t>Состояние фонематического восприятия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0D227F89-3862-4085-88F3-38423E8A5A06}" type="parTrans" cxnId="{4319AE29-D8C1-4DC1-BC0D-0C928246230A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20106F97-17F5-402D-8E6A-8D2858A5A748}" type="sibTrans" cxnId="{4319AE29-D8C1-4DC1-BC0D-0C928246230A}">
      <dgm:prSet/>
      <dgm:spPr/>
      <dgm:t>
        <a:bodyPr/>
        <a:lstStyle/>
        <a:p>
          <a:endParaRPr lang="ru-RU"/>
        </a:p>
      </dgm:t>
    </dgm:pt>
    <dgm:pt modelId="{D909CF10-74F4-4C2D-A29B-ACA1597D7535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>
              <a:solidFill>
                <a:srgbClr val="002060"/>
              </a:solidFill>
            </a:rPr>
            <a:t>Семантическая недостаточность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7C4EA630-4605-45FF-94E4-FD44E1E27610}" type="parTrans" cxnId="{E19A3B5D-6C5A-430F-A4F0-0BF646C5B05D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E04430B1-862B-4A64-9B07-8A1CD25D9396}" type="sibTrans" cxnId="{E19A3B5D-6C5A-430F-A4F0-0BF646C5B05D}">
      <dgm:prSet/>
      <dgm:spPr/>
      <dgm:t>
        <a:bodyPr/>
        <a:lstStyle/>
        <a:p>
          <a:endParaRPr lang="ru-RU"/>
        </a:p>
      </dgm:t>
    </dgm:pt>
    <dgm:pt modelId="{A7DFF563-4B83-43C9-B5E7-625EDD9BD076}">
      <dgm:prSet phldrT="[Текст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baseline="0" dirty="0" smtClean="0">
              <a:solidFill>
                <a:srgbClr val="002060"/>
              </a:solidFill>
            </a:rPr>
            <a:t>Слуховое восприятие</a:t>
          </a:r>
          <a:endParaRPr lang="ru-RU" sz="1800" b="1" baseline="0" dirty="0">
            <a:solidFill>
              <a:srgbClr val="002060"/>
            </a:solidFill>
          </a:endParaRPr>
        </a:p>
      </dgm:t>
    </dgm:pt>
    <dgm:pt modelId="{E5833A6C-2E9A-4F25-B78B-A1A90068BB20}" type="parTrans" cxnId="{484634BF-716F-41A6-91FB-90E9EA1A8A29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C3A19BF8-3DDF-4F15-9E7F-3FFF17135CC5}" type="sibTrans" cxnId="{484634BF-716F-41A6-91FB-90E9EA1A8A29}">
      <dgm:prSet/>
      <dgm:spPr/>
      <dgm:t>
        <a:bodyPr/>
        <a:lstStyle/>
        <a:p>
          <a:endParaRPr lang="ru-RU"/>
        </a:p>
      </dgm:t>
    </dgm:pt>
    <dgm:pt modelId="{3232F794-1A31-47B5-8CE8-0831FB42F207}" type="pres">
      <dgm:prSet presAssocID="{3995CF37-A3AA-4B7D-9C32-7E7F2597FA5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40629-4C16-4152-8593-10CB5102D313}" type="pres">
      <dgm:prSet presAssocID="{12BE02E2-D370-43EA-8C27-D678F4621AB3}" presName="centerShape" presStyleLbl="node0" presStyleIdx="0" presStyleCnt="1" custScaleX="130292"/>
      <dgm:spPr/>
      <dgm:t>
        <a:bodyPr/>
        <a:lstStyle/>
        <a:p>
          <a:endParaRPr lang="ru-RU"/>
        </a:p>
      </dgm:t>
    </dgm:pt>
    <dgm:pt modelId="{C65D3125-8A66-4BA6-9965-81512DBABCE2}" type="pres">
      <dgm:prSet presAssocID="{18366FF3-3B3A-460D-BFEC-5D3C61384B3F}" presName="parTrans" presStyleLbl="sibTrans2D1" presStyleIdx="0" presStyleCnt="6"/>
      <dgm:spPr/>
      <dgm:t>
        <a:bodyPr/>
        <a:lstStyle/>
        <a:p>
          <a:endParaRPr lang="ru-RU"/>
        </a:p>
      </dgm:t>
    </dgm:pt>
    <dgm:pt modelId="{6B20D01C-BC5D-4C1E-BF6A-53E4E1852A99}" type="pres">
      <dgm:prSet presAssocID="{18366FF3-3B3A-460D-BFEC-5D3C61384B3F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1E19C6CD-10B4-4888-855F-28299E41F899}" type="pres">
      <dgm:prSet presAssocID="{61E92DB3-EA2A-47EA-951E-AA022E94DEDE}" presName="node" presStyleLbl="node1" presStyleIdx="0" presStyleCnt="6" custScaleX="1476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850AB-A763-45D1-BEC3-D82F187625F1}" type="pres">
      <dgm:prSet presAssocID="{F04818E6-AD1B-4F99-8AC0-3CAEF73D7AAE}" presName="parTrans" presStyleLbl="sibTrans2D1" presStyleIdx="1" presStyleCnt="6"/>
      <dgm:spPr/>
      <dgm:t>
        <a:bodyPr/>
        <a:lstStyle/>
        <a:p>
          <a:endParaRPr lang="ru-RU"/>
        </a:p>
      </dgm:t>
    </dgm:pt>
    <dgm:pt modelId="{782468C1-317A-42F2-A4A2-C2AD3642ADCF}" type="pres">
      <dgm:prSet presAssocID="{F04818E6-AD1B-4F99-8AC0-3CAEF73D7AAE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645A5FDB-A3A7-4198-AD57-A4123BB9B443}" type="pres">
      <dgm:prSet presAssocID="{82766B13-AE4A-44E1-B6A1-41D338612E9D}" presName="node" presStyleLbl="node1" presStyleIdx="1" presStyleCnt="6" custScaleX="127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DBC1A2-9C59-4DA9-97D0-0C5D06FDEF5F}" type="pres">
      <dgm:prSet presAssocID="{9355A9A0-1014-4DA9-8D2F-727170D2BBA2}" presName="parTrans" presStyleLbl="sibTrans2D1" presStyleIdx="2" presStyleCnt="6"/>
      <dgm:spPr/>
      <dgm:t>
        <a:bodyPr/>
        <a:lstStyle/>
        <a:p>
          <a:endParaRPr lang="ru-RU"/>
        </a:p>
      </dgm:t>
    </dgm:pt>
    <dgm:pt modelId="{20DBAA8E-5655-4CB3-B73E-8D8E3A824588}" type="pres">
      <dgm:prSet presAssocID="{9355A9A0-1014-4DA9-8D2F-727170D2BBA2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2205525F-D6FB-4FF5-9B94-2E935D2D2F8F}" type="pres">
      <dgm:prSet presAssocID="{575DB228-B534-4ACB-97CF-EE6FF0381A63}" presName="node" presStyleLbl="node1" presStyleIdx="2" presStyleCnt="6" custScaleX="124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A87AE9-131D-4759-A7EA-C95A366AD19A}" type="pres">
      <dgm:prSet presAssocID="{0D227F89-3862-4085-88F3-38423E8A5A06}" presName="parTrans" presStyleLbl="sibTrans2D1" presStyleIdx="3" presStyleCnt="6"/>
      <dgm:spPr/>
      <dgm:t>
        <a:bodyPr/>
        <a:lstStyle/>
        <a:p>
          <a:endParaRPr lang="ru-RU"/>
        </a:p>
      </dgm:t>
    </dgm:pt>
    <dgm:pt modelId="{B57CBF03-731B-4A07-8D8A-8A9F62E06A8F}" type="pres">
      <dgm:prSet presAssocID="{0D227F89-3862-4085-88F3-38423E8A5A06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770E1189-CFE8-4C52-8642-F53E8522D965}" type="pres">
      <dgm:prSet presAssocID="{AF9B27EC-2C47-474B-980F-22F2E8851CDE}" presName="node" presStyleLbl="node1" presStyleIdx="3" presStyleCnt="6" custScaleX="1478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04670F-15CB-47DF-BD71-D5D1F4281D2D}" type="pres">
      <dgm:prSet presAssocID="{7C4EA630-4605-45FF-94E4-FD44E1E27610}" presName="parTrans" presStyleLbl="sibTrans2D1" presStyleIdx="4" presStyleCnt="6"/>
      <dgm:spPr/>
      <dgm:t>
        <a:bodyPr/>
        <a:lstStyle/>
        <a:p>
          <a:endParaRPr lang="ru-RU"/>
        </a:p>
      </dgm:t>
    </dgm:pt>
    <dgm:pt modelId="{CC760B07-2602-4FB2-890B-83A4992E2915}" type="pres">
      <dgm:prSet presAssocID="{7C4EA630-4605-45FF-94E4-FD44E1E2761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BB08396-8F07-4536-B5C8-4FEEEBC7E0FF}" type="pres">
      <dgm:prSet presAssocID="{D909CF10-74F4-4C2D-A29B-ACA1597D7535}" presName="node" presStyleLbl="node1" presStyleIdx="4" presStyleCnt="6" custScaleX="1217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2438FC-BBB0-4091-807B-749D9866FF4F}" type="pres">
      <dgm:prSet presAssocID="{E5833A6C-2E9A-4F25-B78B-A1A90068BB20}" presName="parTrans" presStyleLbl="sibTrans2D1" presStyleIdx="5" presStyleCnt="6"/>
      <dgm:spPr/>
      <dgm:t>
        <a:bodyPr/>
        <a:lstStyle/>
        <a:p>
          <a:endParaRPr lang="ru-RU"/>
        </a:p>
      </dgm:t>
    </dgm:pt>
    <dgm:pt modelId="{B5CB0574-7AE8-41AD-9632-43A9FC63F6C0}" type="pres">
      <dgm:prSet presAssocID="{E5833A6C-2E9A-4F25-B78B-A1A90068BB20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986FF4D5-9296-42CD-B587-929D01F1D798}" type="pres">
      <dgm:prSet presAssocID="{A7DFF563-4B83-43C9-B5E7-625EDD9BD076}" presName="node" presStyleLbl="node1" presStyleIdx="5" presStyleCnt="6" custScaleX="125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F27815-718A-413D-96C7-9DABF9E4A65B}" type="presOf" srcId="{E5833A6C-2E9A-4F25-B78B-A1A90068BB20}" destId="{A22438FC-BBB0-4091-807B-749D9866FF4F}" srcOrd="0" destOrd="0" presId="urn:microsoft.com/office/officeart/2005/8/layout/radial5"/>
    <dgm:cxn modelId="{BCD2A830-B854-4DE1-8521-30DA9CAA0199}" type="presOf" srcId="{AF9B27EC-2C47-474B-980F-22F2E8851CDE}" destId="{770E1189-CFE8-4C52-8642-F53E8522D965}" srcOrd="0" destOrd="0" presId="urn:microsoft.com/office/officeart/2005/8/layout/radial5"/>
    <dgm:cxn modelId="{BD455CB0-93E3-4FC3-B15D-1B337DB29175}" type="presOf" srcId="{9355A9A0-1014-4DA9-8D2F-727170D2BBA2}" destId="{16DBC1A2-9C59-4DA9-97D0-0C5D06FDEF5F}" srcOrd="0" destOrd="0" presId="urn:microsoft.com/office/officeart/2005/8/layout/radial5"/>
    <dgm:cxn modelId="{E19A3B5D-6C5A-430F-A4F0-0BF646C5B05D}" srcId="{12BE02E2-D370-43EA-8C27-D678F4621AB3}" destId="{D909CF10-74F4-4C2D-A29B-ACA1597D7535}" srcOrd="4" destOrd="0" parTransId="{7C4EA630-4605-45FF-94E4-FD44E1E27610}" sibTransId="{E04430B1-862B-4A64-9B07-8A1CD25D9396}"/>
    <dgm:cxn modelId="{EB76BFEA-54CC-464A-85FE-D21CC2C97D2B}" type="presOf" srcId="{3995CF37-A3AA-4B7D-9C32-7E7F2597FA5A}" destId="{3232F794-1A31-47B5-8CE8-0831FB42F207}" srcOrd="0" destOrd="0" presId="urn:microsoft.com/office/officeart/2005/8/layout/radial5"/>
    <dgm:cxn modelId="{484634BF-716F-41A6-91FB-90E9EA1A8A29}" srcId="{12BE02E2-D370-43EA-8C27-D678F4621AB3}" destId="{A7DFF563-4B83-43C9-B5E7-625EDD9BD076}" srcOrd="5" destOrd="0" parTransId="{E5833A6C-2E9A-4F25-B78B-A1A90068BB20}" sibTransId="{C3A19BF8-3DDF-4F15-9E7F-3FFF17135CC5}"/>
    <dgm:cxn modelId="{443D085B-9A3F-4BC5-8711-AC4B929FF442}" type="presOf" srcId="{18366FF3-3B3A-460D-BFEC-5D3C61384B3F}" destId="{C65D3125-8A66-4BA6-9965-81512DBABCE2}" srcOrd="0" destOrd="0" presId="urn:microsoft.com/office/officeart/2005/8/layout/radial5"/>
    <dgm:cxn modelId="{606207CD-0CD1-454F-A1B2-653570409E00}" srcId="{12BE02E2-D370-43EA-8C27-D678F4621AB3}" destId="{61E92DB3-EA2A-47EA-951E-AA022E94DEDE}" srcOrd="0" destOrd="0" parTransId="{18366FF3-3B3A-460D-BFEC-5D3C61384B3F}" sibTransId="{7BF675EB-76D7-447D-B25B-6CCDA4C192E8}"/>
    <dgm:cxn modelId="{AB79675B-B8DA-4534-A76E-68EDFCC6B79A}" srcId="{12BE02E2-D370-43EA-8C27-D678F4621AB3}" destId="{575DB228-B534-4ACB-97CF-EE6FF0381A63}" srcOrd="2" destOrd="0" parTransId="{9355A9A0-1014-4DA9-8D2F-727170D2BBA2}" sibTransId="{BCAD1946-C3D4-455F-BF5A-756F97EBC096}"/>
    <dgm:cxn modelId="{B89E101C-F3AE-48BD-AE65-FE57CCB4BFB2}" type="presOf" srcId="{E5833A6C-2E9A-4F25-B78B-A1A90068BB20}" destId="{B5CB0574-7AE8-41AD-9632-43A9FC63F6C0}" srcOrd="1" destOrd="0" presId="urn:microsoft.com/office/officeart/2005/8/layout/radial5"/>
    <dgm:cxn modelId="{EFCB36AB-DE9F-493B-9B84-F62F3E44DF32}" type="presOf" srcId="{7C4EA630-4605-45FF-94E4-FD44E1E27610}" destId="{BA04670F-15CB-47DF-BD71-D5D1F4281D2D}" srcOrd="0" destOrd="0" presId="urn:microsoft.com/office/officeart/2005/8/layout/radial5"/>
    <dgm:cxn modelId="{052FE92A-FC71-42B8-8FEE-67904ADB01F1}" type="presOf" srcId="{A7DFF563-4B83-43C9-B5E7-625EDD9BD076}" destId="{986FF4D5-9296-42CD-B587-929D01F1D798}" srcOrd="0" destOrd="0" presId="urn:microsoft.com/office/officeart/2005/8/layout/radial5"/>
    <dgm:cxn modelId="{06859015-D8DD-45CE-9672-A57BC4FD00FE}" type="presOf" srcId="{82766B13-AE4A-44E1-B6A1-41D338612E9D}" destId="{645A5FDB-A3A7-4198-AD57-A4123BB9B443}" srcOrd="0" destOrd="0" presId="urn:microsoft.com/office/officeart/2005/8/layout/radial5"/>
    <dgm:cxn modelId="{C4D5199A-E6C0-4202-BFD4-E13598F2CAEB}" type="presOf" srcId="{12BE02E2-D370-43EA-8C27-D678F4621AB3}" destId="{86040629-4C16-4152-8593-10CB5102D313}" srcOrd="0" destOrd="0" presId="urn:microsoft.com/office/officeart/2005/8/layout/radial5"/>
    <dgm:cxn modelId="{CDEC59DF-1FD3-412D-96FD-7CD499F20AF6}" type="presOf" srcId="{0D227F89-3862-4085-88F3-38423E8A5A06}" destId="{A7A87AE9-131D-4759-A7EA-C95A366AD19A}" srcOrd="0" destOrd="0" presId="urn:microsoft.com/office/officeart/2005/8/layout/radial5"/>
    <dgm:cxn modelId="{062F6194-1287-4883-B726-309C582A9857}" type="presOf" srcId="{575DB228-B534-4ACB-97CF-EE6FF0381A63}" destId="{2205525F-D6FB-4FF5-9B94-2E935D2D2F8F}" srcOrd="0" destOrd="0" presId="urn:microsoft.com/office/officeart/2005/8/layout/radial5"/>
    <dgm:cxn modelId="{E5E0E593-BF1F-4D79-A719-1D40E8089A64}" type="presOf" srcId="{9355A9A0-1014-4DA9-8D2F-727170D2BBA2}" destId="{20DBAA8E-5655-4CB3-B73E-8D8E3A824588}" srcOrd="1" destOrd="0" presId="urn:microsoft.com/office/officeart/2005/8/layout/radial5"/>
    <dgm:cxn modelId="{4720B370-21E0-48E8-80D4-3CA07DBEACBA}" srcId="{12BE02E2-D370-43EA-8C27-D678F4621AB3}" destId="{82766B13-AE4A-44E1-B6A1-41D338612E9D}" srcOrd="1" destOrd="0" parTransId="{F04818E6-AD1B-4F99-8AC0-3CAEF73D7AAE}" sibTransId="{00DF9A1A-6C7A-43C5-BB00-7C26A45E5445}"/>
    <dgm:cxn modelId="{6A45BDE7-53CA-4544-8368-600B6273D662}" type="presOf" srcId="{61E92DB3-EA2A-47EA-951E-AA022E94DEDE}" destId="{1E19C6CD-10B4-4888-855F-28299E41F899}" srcOrd="0" destOrd="0" presId="urn:microsoft.com/office/officeart/2005/8/layout/radial5"/>
    <dgm:cxn modelId="{3B17B88D-2F97-44F6-94ED-410BE83B90DD}" type="presOf" srcId="{7C4EA630-4605-45FF-94E4-FD44E1E27610}" destId="{CC760B07-2602-4FB2-890B-83A4992E2915}" srcOrd="1" destOrd="0" presId="urn:microsoft.com/office/officeart/2005/8/layout/radial5"/>
    <dgm:cxn modelId="{6ED7FD7D-E098-4EBC-845D-4623B0EAAAF1}" type="presOf" srcId="{F04818E6-AD1B-4F99-8AC0-3CAEF73D7AAE}" destId="{D19850AB-A763-45D1-BEC3-D82F187625F1}" srcOrd="0" destOrd="0" presId="urn:microsoft.com/office/officeart/2005/8/layout/radial5"/>
    <dgm:cxn modelId="{5680FFD3-8DE5-4DDE-899D-E4C912FF20F6}" type="presOf" srcId="{F04818E6-AD1B-4F99-8AC0-3CAEF73D7AAE}" destId="{782468C1-317A-42F2-A4A2-C2AD3642ADCF}" srcOrd="1" destOrd="0" presId="urn:microsoft.com/office/officeart/2005/8/layout/radial5"/>
    <dgm:cxn modelId="{4319AE29-D8C1-4DC1-BC0D-0C928246230A}" srcId="{12BE02E2-D370-43EA-8C27-D678F4621AB3}" destId="{AF9B27EC-2C47-474B-980F-22F2E8851CDE}" srcOrd="3" destOrd="0" parTransId="{0D227F89-3862-4085-88F3-38423E8A5A06}" sibTransId="{20106F97-17F5-402D-8E6A-8D2858A5A748}"/>
    <dgm:cxn modelId="{52D54D7E-C464-4AEE-9F79-B08F051AE1C1}" srcId="{3995CF37-A3AA-4B7D-9C32-7E7F2597FA5A}" destId="{12BE02E2-D370-43EA-8C27-D678F4621AB3}" srcOrd="0" destOrd="0" parTransId="{580B55FD-01E6-4F28-AD8C-3BE49E64351F}" sibTransId="{C88C14A9-E4EE-49E2-B7F9-11E1CCB12DD0}"/>
    <dgm:cxn modelId="{579104E9-184F-41BE-B30D-9A226B3FF090}" type="presOf" srcId="{D909CF10-74F4-4C2D-A29B-ACA1597D7535}" destId="{EBB08396-8F07-4536-B5C8-4FEEEBC7E0FF}" srcOrd="0" destOrd="0" presId="urn:microsoft.com/office/officeart/2005/8/layout/radial5"/>
    <dgm:cxn modelId="{3479E509-5A3C-4F98-A156-1C149EB21183}" type="presOf" srcId="{0D227F89-3862-4085-88F3-38423E8A5A06}" destId="{B57CBF03-731B-4A07-8D8A-8A9F62E06A8F}" srcOrd="1" destOrd="0" presId="urn:microsoft.com/office/officeart/2005/8/layout/radial5"/>
    <dgm:cxn modelId="{CEB23C27-0C15-41B7-B208-4CBFE95982D9}" type="presOf" srcId="{18366FF3-3B3A-460D-BFEC-5D3C61384B3F}" destId="{6B20D01C-BC5D-4C1E-BF6A-53E4E1852A99}" srcOrd="1" destOrd="0" presId="urn:microsoft.com/office/officeart/2005/8/layout/radial5"/>
    <dgm:cxn modelId="{49AAF035-5379-450E-8107-FD203EF8C7DF}" type="presParOf" srcId="{3232F794-1A31-47B5-8CE8-0831FB42F207}" destId="{86040629-4C16-4152-8593-10CB5102D313}" srcOrd="0" destOrd="0" presId="urn:microsoft.com/office/officeart/2005/8/layout/radial5"/>
    <dgm:cxn modelId="{BB11A546-FF16-467F-876B-3E5720563AE1}" type="presParOf" srcId="{3232F794-1A31-47B5-8CE8-0831FB42F207}" destId="{C65D3125-8A66-4BA6-9965-81512DBABCE2}" srcOrd="1" destOrd="0" presId="urn:microsoft.com/office/officeart/2005/8/layout/radial5"/>
    <dgm:cxn modelId="{F1A1EC50-52DE-4DAB-91FE-3EC2C951221E}" type="presParOf" srcId="{C65D3125-8A66-4BA6-9965-81512DBABCE2}" destId="{6B20D01C-BC5D-4C1E-BF6A-53E4E1852A99}" srcOrd="0" destOrd="0" presId="urn:microsoft.com/office/officeart/2005/8/layout/radial5"/>
    <dgm:cxn modelId="{58304B15-245D-4D64-95F9-5A471136DB23}" type="presParOf" srcId="{3232F794-1A31-47B5-8CE8-0831FB42F207}" destId="{1E19C6CD-10B4-4888-855F-28299E41F899}" srcOrd="2" destOrd="0" presId="urn:microsoft.com/office/officeart/2005/8/layout/radial5"/>
    <dgm:cxn modelId="{A8136128-4FFD-41E3-935C-668A42A09378}" type="presParOf" srcId="{3232F794-1A31-47B5-8CE8-0831FB42F207}" destId="{D19850AB-A763-45D1-BEC3-D82F187625F1}" srcOrd="3" destOrd="0" presId="urn:microsoft.com/office/officeart/2005/8/layout/radial5"/>
    <dgm:cxn modelId="{E267361F-6871-4ED3-8B5A-5F039553A6F8}" type="presParOf" srcId="{D19850AB-A763-45D1-BEC3-D82F187625F1}" destId="{782468C1-317A-42F2-A4A2-C2AD3642ADCF}" srcOrd="0" destOrd="0" presId="urn:microsoft.com/office/officeart/2005/8/layout/radial5"/>
    <dgm:cxn modelId="{CE9B998F-9786-44B5-9DB6-B2975758B9FD}" type="presParOf" srcId="{3232F794-1A31-47B5-8CE8-0831FB42F207}" destId="{645A5FDB-A3A7-4198-AD57-A4123BB9B443}" srcOrd="4" destOrd="0" presId="urn:microsoft.com/office/officeart/2005/8/layout/radial5"/>
    <dgm:cxn modelId="{57C9B38D-893F-4858-B9C9-32673106AAC8}" type="presParOf" srcId="{3232F794-1A31-47B5-8CE8-0831FB42F207}" destId="{16DBC1A2-9C59-4DA9-97D0-0C5D06FDEF5F}" srcOrd="5" destOrd="0" presId="urn:microsoft.com/office/officeart/2005/8/layout/radial5"/>
    <dgm:cxn modelId="{C61FF53A-A96B-47C5-A4AF-70844B6D153B}" type="presParOf" srcId="{16DBC1A2-9C59-4DA9-97D0-0C5D06FDEF5F}" destId="{20DBAA8E-5655-4CB3-B73E-8D8E3A824588}" srcOrd="0" destOrd="0" presId="urn:microsoft.com/office/officeart/2005/8/layout/radial5"/>
    <dgm:cxn modelId="{D066D941-D561-4820-9895-1731FBE25CCE}" type="presParOf" srcId="{3232F794-1A31-47B5-8CE8-0831FB42F207}" destId="{2205525F-D6FB-4FF5-9B94-2E935D2D2F8F}" srcOrd="6" destOrd="0" presId="urn:microsoft.com/office/officeart/2005/8/layout/radial5"/>
    <dgm:cxn modelId="{E70E4816-2AA0-49E7-8CF5-3759CB0D0F5C}" type="presParOf" srcId="{3232F794-1A31-47B5-8CE8-0831FB42F207}" destId="{A7A87AE9-131D-4759-A7EA-C95A366AD19A}" srcOrd="7" destOrd="0" presId="urn:microsoft.com/office/officeart/2005/8/layout/radial5"/>
    <dgm:cxn modelId="{242BA349-0C2E-42AB-BC94-DDD198B29C0B}" type="presParOf" srcId="{A7A87AE9-131D-4759-A7EA-C95A366AD19A}" destId="{B57CBF03-731B-4A07-8D8A-8A9F62E06A8F}" srcOrd="0" destOrd="0" presId="urn:microsoft.com/office/officeart/2005/8/layout/radial5"/>
    <dgm:cxn modelId="{57CC66C1-A51B-4FC3-B7F5-88C22B4159BF}" type="presParOf" srcId="{3232F794-1A31-47B5-8CE8-0831FB42F207}" destId="{770E1189-CFE8-4C52-8642-F53E8522D965}" srcOrd="8" destOrd="0" presId="urn:microsoft.com/office/officeart/2005/8/layout/radial5"/>
    <dgm:cxn modelId="{1C45E27F-6FE0-4058-A5AD-A157B61AC91D}" type="presParOf" srcId="{3232F794-1A31-47B5-8CE8-0831FB42F207}" destId="{BA04670F-15CB-47DF-BD71-D5D1F4281D2D}" srcOrd="9" destOrd="0" presId="urn:microsoft.com/office/officeart/2005/8/layout/radial5"/>
    <dgm:cxn modelId="{977FF93F-25B2-4E00-A864-E993BD113F53}" type="presParOf" srcId="{BA04670F-15CB-47DF-BD71-D5D1F4281D2D}" destId="{CC760B07-2602-4FB2-890B-83A4992E2915}" srcOrd="0" destOrd="0" presId="urn:microsoft.com/office/officeart/2005/8/layout/radial5"/>
    <dgm:cxn modelId="{A8C5A2BF-8543-4E25-855B-C916C5833E7E}" type="presParOf" srcId="{3232F794-1A31-47B5-8CE8-0831FB42F207}" destId="{EBB08396-8F07-4536-B5C8-4FEEEBC7E0FF}" srcOrd="10" destOrd="0" presId="urn:microsoft.com/office/officeart/2005/8/layout/radial5"/>
    <dgm:cxn modelId="{42120073-452C-4CA3-9564-F5260C3C4619}" type="presParOf" srcId="{3232F794-1A31-47B5-8CE8-0831FB42F207}" destId="{A22438FC-BBB0-4091-807B-749D9866FF4F}" srcOrd="11" destOrd="0" presId="urn:microsoft.com/office/officeart/2005/8/layout/radial5"/>
    <dgm:cxn modelId="{AD7C6613-6B43-4EB4-8ABB-80CEB5431328}" type="presParOf" srcId="{A22438FC-BBB0-4091-807B-749D9866FF4F}" destId="{B5CB0574-7AE8-41AD-9632-43A9FC63F6C0}" srcOrd="0" destOrd="0" presId="urn:microsoft.com/office/officeart/2005/8/layout/radial5"/>
    <dgm:cxn modelId="{AB5E2EAE-FBD5-49A5-AE35-4919F4D6D501}" type="presParOf" srcId="{3232F794-1A31-47B5-8CE8-0831FB42F207}" destId="{986FF4D5-9296-42CD-B587-929D01F1D798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1FEE7B-F65F-44B4-A70C-59B3522480B0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5A4449CD-9DBD-4AAF-92FA-265C12EE183A}">
      <dgm:prSet phldrT="[Текст]" phldr="1"/>
      <dgm:spPr/>
      <dgm:t>
        <a:bodyPr/>
        <a:lstStyle/>
        <a:p>
          <a:endParaRPr lang="ru-RU"/>
        </a:p>
      </dgm:t>
    </dgm:pt>
    <dgm:pt modelId="{8BEC669B-94CD-407A-A8B2-37FB40075850}" type="parTrans" cxnId="{B979CE3B-9272-4871-8C5B-638490DD39A7}">
      <dgm:prSet/>
      <dgm:spPr/>
      <dgm:t>
        <a:bodyPr/>
        <a:lstStyle/>
        <a:p>
          <a:endParaRPr lang="ru-RU"/>
        </a:p>
      </dgm:t>
    </dgm:pt>
    <dgm:pt modelId="{B674695D-5604-48A7-B20B-48DD8C75CBC0}" type="sibTrans" cxnId="{B979CE3B-9272-4871-8C5B-638490DD39A7}">
      <dgm:prSet/>
      <dgm:spPr/>
      <dgm:t>
        <a:bodyPr/>
        <a:lstStyle/>
        <a:p>
          <a:endParaRPr lang="ru-RU"/>
        </a:p>
      </dgm:t>
    </dgm:pt>
    <dgm:pt modelId="{9535CA95-EE6B-49A4-ABCD-0E310724614B}">
      <dgm:prSet phldrT="[Текст]" phldr="1"/>
      <dgm:spPr/>
      <dgm:t>
        <a:bodyPr/>
        <a:lstStyle/>
        <a:p>
          <a:endParaRPr lang="ru-RU"/>
        </a:p>
      </dgm:t>
    </dgm:pt>
    <dgm:pt modelId="{D49FD46C-6A6E-4F03-8BFA-E3AF3DA8FD04}" type="parTrans" cxnId="{8EB2552C-8996-40A9-8C60-832A02A54441}">
      <dgm:prSet/>
      <dgm:spPr/>
      <dgm:t>
        <a:bodyPr/>
        <a:lstStyle/>
        <a:p>
          <a:endParaRPr lang="ru-RU"/>
        </a:p>
      </dgm:t>
    </dgm:pt>
    <dgm:pt modelId="{E000FFEA-7A01-43F7-B5D0-73B750B9C786}" type="sibTrans" cxnId="{8EB2552C-8996-40A9-8C60-832A02A54441}">
      <dgm:prSet/>
      <dgm:spPr/>
      <dgm:t>
        <a:bodyPr/>
        <a:lstStyle/>
        <a:p>
          <a:endParaRPr lang="ru-RU"/>
        </a:p>
      </dgm:t>
    </dgm:pt>
    <dgm:pt modelId="{8965194F-E1E1-485D-B5A4-C83AFB719750}">
      <dgm:prSet phldrT="[Текст]" phldr="1"/>
      <dgm:spPr/>
      <dgm:t>
        <a:bodyPr/>
        <a:lstStyle/>
        <a:p>
          <a:endParaRPr lang="ru-RU"/>
        </a:p>
      </dgm:t>
    </dgm:pt>
    <dgm:pt modelId="{E4EB5100-81E0-407A-867F-222FDB7C2759}" type="parTrans" cxnId="{DC9624EA-E51A-4517-A149-64F3E039FEF0}">
      <dgm:prSet/>
      <dgm:spPr/>
      <dgm:t>
        <a:bodyPr/>
        <a:lstStyle/>
        <a:p>
          <a:endParaRPr lang="ru-RU"/>
        </a:p>
      </dgm:t>
    </dgm:pt>
    <dgm:pt modelId="{167FA804-EE8E-41AE-9009-FAED0EFBAA8E}" type="sibTrans" cxnId="{DC9624EA-E51A-4517-A149-64F3E039FEF0}">
      <dgm:prSet/>
      <dgm:spPr/>
      <dgm:t>
        <a:bodyPr/>
        <a:lstStyle/>
        <a:p>
          <a:endParaRPr lang="ru-RU"/>
        </a:p>
      </dgm:t>
    </dgm:pt>
    <dgm:pt modelId="{BABCD4D7-AFCA-4228-AD78-6AA12FD81C45}">
      <dgm:prSet phldrT="[Текст]" phldr="1"/>
      <dgm:spPr/>
      <dgm:t>
        <a:bodyPr/>
        <a:lstStyle/>
        <a:p>
          <a:endParaRPr lang="ru-RU"/>
        </a:p>
      </dgm:t>
    </dgm:pt>
    <dgm:pt modelId="{348C47E8-133C-4F73-89F5-494620A85355}" type="parTrans" cxnId="{E4BC1D58-05CF-4AE5-9DA8-75D4B3CC7FA8}">
      <dgm:prSet/>
      <dgm:spPr/>
      <dgm:t>
        <a:bodyPr/>
        <a:lstStyle/>
        <a:p>
          <a:endParaRPr lang="ru-RU"/>
        </a:p>
      </dgm:t>
    </dgm:pt>
    <dgm:pt modelId="{DC427A39-8394-4A46-8598-E3FC47698C0B}" type="sibTrans" cxnId="{E4BC1D58-05CF-4AE5-9DA8-75D4B3CC7FA8}">
      <dgm:prSet/>
      <dgm:spPr/>
      <dgm:t>
        <a:bodyPr/>
        <a:lstStyle/>
        <a:p>
          <a:endParaRPr lang="ru-RU"/>
        </a:p>
      </dgm:t>
    </dgm:pt>
    <dgm:pt modelId="{76B790AA-C205-4462-A2E9-D35D5D4B1772}">
      <dgm:prSet phldrT="[Текст]" phldr="1"/>
      <dgm:spPr/>
      <dgm:t>
        <a:bodyPr/>
        <a:lstStyle/>
        <a:p>
          <a:endParaRPr lang="ru-RU"/>
        </a:p>
      </dgm:t>
    </dgm:pt>
    <dgm:pt modelId="{8857F1E0-7C62-4409-9D0E-85052C6CD6E4}" type="parTrans" cxnId="{2FF30C48-BF9C-4EB0-B85D-5CEDF01AFEF9}">
      <dgm:prSet/>
      <dgm:spPr/>
      <dgm:t>
        <a:bodyPr/>
        <a:lstStyle/>
        <a:p>
          <a:endParaRPr lang="ru-RU"/>
        </a:p>
      </dgm:t>
    </dgm:pt>
    <dgm:pt modelId="{3CF141B3-AB50-4E01-BA55-9C571F4D08D3}" type="sibTrans" cxnId="{2FF30C48-BF9C-4EB0-B85D-5CEDF01AFEF9}">
      <dgm:prSet/>
      <dgm:spPr/>
      <dgm:t>
        <a:bodyPr/>
        <a:lstStyle/>
        <a:p>
          <a:endParaRPr lang="ru-RU"/>
        </a:p>
      </dgm:t>
    </dgm:pt>
    <dgm:pt modelId="{1DEC63A4-981F-4DC3-9E7B-4D4387CFD590}">
      <dgm:prSet phldrT="[Текст]" phldr="1"/>
      <dgm:spPr/>
      <dgm:t>
        <a:bodyPr/>
        <a:lstStyle/>
        <a:p>
          <a:endParaRPr lang="ru-RU"/>
        </a:p>
      </dgm:t>
    </dgm:pt>
    <dgm:pt modelId="{4FB70FDE-C080-4B13-807E-3F7DD7790A66}" type="parTrans" cxnId="{321B9A9F-BE83-4C44-84D9-C288066F0B91}">
      <dgm:prSet/>
      <dgm:spPr/>
      <dgm:t>
        <a:bodyPr/>
        <a:lstStyle/>
        <a:p>
          <a:endParaRPr lang="ru-RU"/>
        </a:p>
      </dgm:t>
    </dgm:pt>
    <dgm:pt modelId="{7E692244-5940-474F-9657-99378B869CEC}" type="sibTrans" cxnId="{321B9A9F-BE83-4C44-84D9-C288066F0B91}">
      <dgm:prSet/>
      <dgm:spPr/>
      <dgm:t>
        <a:bodyPr/>
        <a:lstStyle/>
        <a:p>
          <a:endParaRPr lang="ru-RU"/>
        </a:p>
      </dgm:t>
    </dgm:pt>
    <dgm:pt modelId="{22B33EF6-4461-4D3C-9AE4-167239A3612B}">
      <dgm:prSet phldrT="[Текст]" phldr="1"/>
      <dgm:spPr/>
      <dgm:t>
        <a:bodyPr/>
        <a:lstStyle/>
        <a:p>
          <a:endParaRPr lang="ru-RU"/>
        </a:p>
      </dgm:t>
    </dgm:pt>
    <dgm:pt modelId="{793A74B8-775E-4067-AAAF-08F3E422D7A1}" type="parTrans" cxnId="{323E5496-CDA6-4751-8E3A-B30191307816}">
      <dgm:prSet/>
      <dgm:spPr/>
      <dgm:t>
        <a:bodyPr/>
        <a:lstStyle/>
        <a:p>
          <a:endParaRPr lang="ru-RU"/>
        </a:p>
      </dgm:t>
    </dgm:pt>
    <dgm:pt modelId="{8B1210A9-E232-4A0C-B3A4-23A99DA8EFBC}" type="sibTrans" cxnId="{323E5496-CDA6-4751-8E3A-B30191307816}">
      <dgm:prSet/>
      <dgm:spPr/>
      <dgm:t>
        <a:bodyPr/>
        <a:lstStyle/>
        <a:p>
          <a:endParaRPr lang="ru-RU"/>
        </a:p>
      </dgm:t>
    </dgm:pt>
    <dgm:pt modelId="{24302FC8-B375-4630-88C0-F142F141E850}">
      <dgm:prSet phldrT="[Текст]" phldr="1"/>
      <dgm:spPr/>
      <dgm:t>
        <a:bodyPr/>
        <a:lstStyle/>
        <a:p>
          <a:endParaRPr lang="ru-RU"/>
        </a:p>
      </dgm:t>
    </dgm:pt>
    <dgm:pt modelId="{CD309D81-DA9C-47E6-A9F1-C9C1EE4FFD4E}" type="parTrans" cxnId="{AC1E9E94-451F-4E82-9B28-17E2348B7D97}">
      <dgm:prSet/>
      <dgm:spPr/>
      <dgm:t>
        <a:bodyPr/>
        <a:lstStyle/>
        <a:p>
          <a:endParaRPr lang="ru-RU"/>
        </a:p>
      </dgm:t>
    </dgm:pt>
    <dgm:pt modelId="{37726AAE-B5FF-4930-98E3-D27A7761B4B0}" type="sibTrans" cxnId="{AC1E9E94-451F-4E82-9B28-17E2348B7D97}">
      <dgm:prSet/>
      <dgm:spPr/>
      <dgm:t>
        <a:bodyPr/>
        <a:lstStyle/>
        <a:p>
          <a:endParaRPr lang="ru-RU"/>
        </a:p>
      </dgm:t>
    </dgm:pt>
    <dgm:pt modelId="{621948FF-BEE5-44EF-9CB4-90E7CCABDED8}">
      <dgm:prSet phldrT="[Текст]" phldr="1"/>
      <dgm:spPr/>
      <dgm:t>
        <a:bodyPr/>
        <a:lstStyle/>
        <a:p>
          <a:endParaRPr lang="ru-RU"/>
        </a:p>
      </dgm:t>
    </dgm:pt>
    <dgm:pt modelId="{2B0F409C-7D0B-4FAB-AD14-F440C6856F61}" type="parTrans" cxnId="{88F413B5-0CE4-4CCE-AB50-4309AA625BF6}">
      <dgm:prSet/>
      <dgm:spPr/>
      <dgm:t>
        <a:bodyPr/>
        <a:lstStyle/>
        <a:p>
          <a:endParaRPr lang="ru-RU"/>
        </a:p>
      </dgm:t>
    </dgm:pt>
    <dgm:pt modelId="{BB94F399-3B19-48A5-AEFF-ED53B7DF829B}" type="sibTrans" cxnId="{88F413B5-0CE4-4CCE-AB50-4309AA625BF6}">
      <dgm:prSet/>
      <dgm:spPr/>
      <dgm:t>
        <a:bodyPr/>
        <a:lstStyle/>
        <a:p>
          <a:endParaRPr lang="ru-RU"/>
        </a:p>
      </dgm:t>
    </dgm:pt>
    <dgm:pt modelId="{226592A7-F45E-49BE-8766-1CA52BB713C3}" type="pres">
      <dgm:prSet presAssocID="{8C1FEE7B-F65F-44B4-A70C-59B3522480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CA308-E7F2-4E5E-BF41-B5BF9889B8DA}" type="pres">
      <dgm:prSet presAssocID="{22B33EF6-4461-4D3C-9AE4-167239A3612B}" presName="boxAndChildren" presStyleCnt="0"/>
      <dgm:spPr/>
    </dgm:pt>
    <dgm:pt modelId="{0AB53027-D76A-4DC9-A20B-A0C1EA341C15}" type="pres">
      <dgm:prSet presAssocID="{22B33EF6-4461-4D3C-9AE4-167239A3612B}" presName="parentTextBox" presStyleLbl="node1" presStyleIdx="0" presStyleCnt="3"/>
      <dgm:spPr/>
      <dgm:t>
        <a:bodyPr/>
        <a:lstStyle/>
        <a:p>
          <a:endParaRPr lang="ru-RU"/>
        </a:p>
      </dgm:t>
    </dgm:pt>
    <dgm:pt modelId="{FBDDB843-258B-484F-8DEF-EFE802A3415B}" type="pres">
      <dgm:prSet presAssocID="{22B33EF6-4461-4D3C-9AE4-167239A3612B}" presName="entireBox" presStyleLbl="node1" presStyleIdx="0" presStyleCnt="3"/>
      <dgm:spPr/>
      <dgm:t>
        <a:bodyPr/>
        <a:lstStyle/>
        <a:p>
          <a:endParaRPr lang="ru-RU"/>
        </a:p>
      </dgm:t>
    </dgm:pt>
    <dgm:pt modelId="{B228E40F-8FEC-4F8F-B380-C2C2206582FB}" type="pres">
      <dgm:prSet presAssocID="{22B33EF6-4461-4D3C-9AE4-167239A3612B}" presName="descendantBox" presStyleCnt="0"/>
      <dgm:spPr/>
    </dgm:pt>
    <dgm:pt modelId="{4FF89641-FEF5-432A-860E-019FBEB74877}" type="pres">
      <dgm:prSet presAssocID="{24302FC8-B375-4630-88C0-F142F141E850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37C037-A9D7-414A-AAC9-3DCBCA830D9D}" type="pres">
      <dgm:prSet presAssocID="{621948FF-BEE5-44EF-9CB4-90E7CCABDED8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4EA2D-F91C-4AB8-B0A1-A7625CB1140F}" type="pres">
      <dgm:prSet presAssocID="{DC427A39-8394-4A46-8598-E3FC47698C0B}" presName="sp" presStyleCnt="0"/>
      <dgm:spPr/>
    </dgm:pt>
    <dgm:pt modelId="{F6FB79F6-0198-46B2-B5A3-F756F853E975}" type="pres">
      <dgm:prSet presAssocID="{BABCD4D7-AFCA-4228-AD78-6AA12FD81C45}" presName="arrowAndChildren" presStyleCnt="0"/>
      <dgm:spPr/>
    </dgm:pt>
    <dgm:pt modelId="{5D60B3EC-2BB1-49D7-B930-0E2702332A31}" type="pres">
      <dgm:prSet presAssocID="{BABCD4D7-AFCA-4228-AD78-6AA12FD81C45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EF8F6862-C28E-47E6-AB44-176E5F7B3C21}" type="pres">
      <dgm:prSet presAssocID="{BABCD4D7-AFCA-4228-AD78-6AA12FD81C45}" presName="arrow" presStyleLbl="node1" presStyleIdx="1" presStyleCnt="3"/>
      <dgm:spPr/>
      <dgm:t>
        <a:bodyPr/>
        <a:lstStyle/>
        <a:p>
          <a:endParaRPr lang="ru-RU"/>
        </a:p>
      </dgm:t>
    </dgm:pt>
    <dgm:pt modelId="{A9B5F63D-0F38-4BCB-BE2C-EC65F36192AE}" type="pres">
      <dgm:prSet presAssocID="{BABCD4D7-AFCA-4228-AD78-6AA12FD81C45}" presName="descendantArrow" presStyleCnt="0"/>
      <dgm:spPr/>
    </dgm:pt>
    <dgm:pt modelId="{4B8CCF7A-20B2-449F-885F-3CCDC15F0D27}" type="pres">
      <dgm:prSet presAssocID="{76B790AA-C205-4462-A2E9-D35D5D4B1772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6C3155-EB57-44DA-ACF0-D369A133FB1E}" type="pres">
      <dgm:prSet presAssocID="{1DEC63A4-981F-4DC3-9E7B-4D4387CFD590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D65EC0-2A93-4918-AE43-9FB976FBC72D}" type="pres">
      <dgm:prSet presAssocID="{B674695D-5604-48A7-B20B-48DD8C75CBC0}" presName="sp" presStyleCnt="0"/>
      <dgm:spPr/>
    </dgm:pt>
    <dgm:pt modelId="{A76DCBF7-2B8B-49BC-877A-7A4BC1489B18}" type="pres">
      <dgm:prSet presAssocID="{5A4449CD-9DBD-4AAF-92FA-265C12EE183A}" presName="arrowAndChildren" presStyleCnt="0"/>
      <dgm:spPr/>
    </dgm:pt>
    <dgm:pt modelId="{BCF8973A-A052-4F85-830A-F5F587C0EA0D}" type="pres">
      <dgm:prSet presAssocID="{5A4449CD-9DBD-4AAF-92FA-265C12EE183A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3934A632-31AC-4480-BB5B-EA781D1C07AE}" type="pres">
      <dgm:prSet presAssocID="{5A4449CD-9DBD-4AAF-92FA-265C12EE183A}" presName="arrow" presStyleLbl="node1" presStyleIdx="2" presStyleCnt="3"/>
      <dgm:spPr/>
      <dgm:t>
        <a:bodyPr/>
        <a:lstStyle/>
        <a:p>
          <a:endParaRPr lang="ru-RU"/>
        </a:p>
      </dgm:t>
    </dgm:pt>
    <dgm:pt modelId="{5BD83403-593C-4445-ABF1-A49A832D18F8}" type="pres">
      <dgm:prSet presAssocID="{5A4449CD-9DBD-4AAF-92FA-265C12EE183A}" presName="descendantArrow" presStyleCnt="0"/>
      <dgm:spPr/>
    </dgm:pt>
    <dgm:pt modelId="{55340C73-08E0-4309-B870-134FF6927892}" type="pres">
      <dgm:prSet presAssocID="{9535CA95-EE6B-49A4-ABCD-0E310724614B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1700F-3E16-471C-89C6-A30022D922E2}" type="pres">
      <dgm:prSet presAssocID="{8965194F-E1E1-485D-B5A4-C83AFB719750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79CE3B-9272-4871-8C5B-638490DD39A7}" srcId="{8C1FEE7B-F65F-44B4-A70C-59B3522480B0}" destId="{5A4449CD-9DBD-4AAF-92FA-265C12EE183A}" srcOrd="0" destOrd="0" parTransId="{8BEC669B-94CD-407A-A8B2-37FB40075850}" sibTransId="{B674695D-5604-48A7-B20B-48DD8C75CBC0}"/>
    <dgm:cxn modelId="{165F4295-4036-4451-AB54-9DFAF53D9321}" type="presOf" srcId="{1DEC63A4-981F-4DC3-9E7B-4D4387CFD590}" destId="{3F6C3155-EB57-44DA-ACF0-D369A133FB1E}" srcOrd="0" destOrd="0" presId="urn:microsoft.com/office/officeart/2005/8/layout/process4"/>
    <dgm:cxn modelId="{D6A2D81E-A811-424E-BE4B-859F6EEC6A86}" type="presOf" srcId="{621948FF-BEE5-44EF-9CB4-90E7CCABDED8}" destId="{D637C037-A9D7-414A-AAC9-3DCBCA830D9D}" srcOrd="0" destOrd="0" presId="urn:microsoft.com/office/officeart/2005/8/layout/process4"/>
    <dgm:cxn modelId="{A493D25E-0631-4C65-BB44-14B9738CE48F}" type="presOf" srcId="{76B790AA-C205-4462-A2E9-D35D5D4B1772}" destId="{4B8CCF7A-20B2-449F-885F-3CCDC15F0D27}" srcOrd="0" destOrd="0" presId="urn:microsoft.com/office/officeart/2005/8/layout/process4"/>
    <dgm:cxn modelId="{1BD58169-AF3E-4AE2-93F8-78516BB25E94}" type="presOf" srcId="{22B33EF6-4461-4D3C-9AE4-167239A3612B}" destId="{FBDDB843-258B-484F-8DEF-EFE802A3415B}" srcOrd="1" destOrd="0" presId="urn:microsoft.com/office/officeart/2005/8/layout/process4"/>
    <dgm:cxn modelId="{DC9624EA-E51A-4517-A149-64F3E039FEF0}" srcId="{5A4449CD-9DBD-4AAF-92FA-265C12EE183A}" destId="{8965194F-E1E1-485D-B5A4-C83AFB719750}" srcOrd="1" destOrd="0" parTransId="{E4EB5100-81E0-407A-867F-222FDB7C2759}" sibTransId="{167FA804-EE8E-41AE-9009-FAED0EFBAA8E}"/>
    <dgm:cxn modelId="{88F413B5-0CE4-4CCE-AB50-4309AA625BF6}" srcId="{22B33EF6-4461-4D3C-9AE4-167239A3612B}" destId="{621948FF-BEE5-44EF-9CB4-90E7CCABDED8}" srcOrd="1" destOrd="0" parTransId="{2B0F409C-7D0B-4FAB-AD14-F440C6856F61}" sibTransId="{BB94F399-3B19-48A5-AEFF-ED53B7DF829B}"/>
    <dgm:cxn modelId="{6777603A-7262-4A94-A186-1FE955C7EBB1}" type="presOf" srcId="{BABCD4D7-AFCA-4228-AD78-6AA12FD81C45}" destId="{5D60B3EC-2BB1-49D7-B930-0E2702332A31}" srcOrd="0" destOrd="0" presId="urn:microsoft.com/office/officeart/2005/8/layout/process4"/>
    <dgm:cxn modelId="{8EB2552C-8996-40A9-8C60-832A02A54441}" srcId="{5A4449CD-9DBD-4AAF-92FA-265C12EE183A}" destId="{9535CA95-EE6B-49A4-ABCD-0E310724614B}" srcOrd="0" destOrd="0" parTransId="{D49FD46C-6A6E-4F03-8BFA-E3AF3DA8FD04}" sibTransId="{E000FFEA-7A01-43F7-B5D0-73B750B9C786}"/>
    <dgm:cxn modelId="{641508D4-84AC-4985-9EC2-C2C317F4AD67}" type="presOf" srcId="{5A4449CD-9DBD-4AAF-92FA-265C12EE183A}" destId="{BCF8973A-A052-4F85-830A-F5F587C0EA0D}" srcOrd="0" destOrd="0" presId="urn:microsoft.com/office/officeart/2005/8/layout/process4"/>
    <dgm:cxn modelId="{AC1E9E94-451F-4E82-9B28-17E2348B7D97}" srcId="{22B33EF6-4461-4D3C-9AE4-167239A3612B}" destId="{24302FC8-B375-4630-88C0-F142F141E850}" srcOrd="0" destOrd="0" parTransId="{CD309D81-DA9C-47E6-A9F1-C9C1EE4FFD4E}" sibTransId="{37726AAE-B5FF-4930-98E3-D27A7761B4B0}"/>
    <dgm:cxn modelId="{8DF56890-D394-4F81-B438-6C5BDCD316FD}" type="presOf" srcId="{9535CA95-EE6B-49A4-ABCD-0E310724614B}" destId="{55340C73-08E0-4309-B870-134FF6927892}" srcOrd="0" destOrd="0" presId="urn:microsoft.com/office/officeart/2005/8/layout/process4"/>
    <dgm:cxn modelId="{2415719B-C807-4B63-9A51-79F25248EE26}" type="presOf" srcId="{24302FC8-B375-4630-88C0-F142F141E850}" destId="{4FF89641-FEF5-432A-860E-019FBEB74877}" srcOrd="0" destOrd="0" presId="urn:microsoft.com/office/officeart/2005/8/layout/process4"/>
    <dgm:cxn modelId="{D56444CE-2B2D-4E1E-A2C2-C957E93C10AD}" type="presOf" srcId="{5A4449CD-9DBD-4AAF-92FA-265C12EE183A}" destId="{3934A632-31AC-4480-BB5B-EA781D1C07AE}" srcOrd="1" destOrd="0" presId="urn:microsoft.com/office/officeart/2005/8/layout/process4"/>
    <dgm:cxn modelId="{CAF87563-DA3A-49B3-AF92-B0DCE257C940}" type="presOf" srcId="{8C1FEE7B-F65F-44B4-A70C-59B3522480B0}" destId="{226592A7-F45E-49BE-8766-1CA52BB713C3}" srcOrd="0" destOrd="0" presId="urn:microsoft.com/office/officeart/2005/8/layout/process4"/>
    <dgm:cxn modelId="{2FF30C48-BF9C-4EB0-B85D-5CEDF01AFEF9}" srcId="{BABCD4D7-AFCA-4228-AD78-6AA12FD81C45}" destId="{76B790AA-C205-4462-A2E9-D35D5D4B1772}" srcOrd="0" destOrd="0" parTransId="{8857F1E0-7C62-4409-9D0E-85052C6CD6E4}" sibTransId="{3CF141B3-AB50-4E01-BA55-9C571F4D08D3}"/>
    <dgm:cxn modelId="{E4BC1D58-05CF-4AE5-9DA8-75D4B3CC7FA8}" srcId="{8C1FEE7B-F65F-44B4-A70C-59B3522480B0}" destId="{BABCD4D7-AFCA-4228-AD78-6AA12FD81C45}" srcOrd="1" destOrd="0" parTransId="{348C47E8-133C-4F73-89F5-494620A85355}" sibTransId="{DC427A39-8394-4A46-8598-E3FC47698C0B}"/>
    <dgm:cxn modelId="{321B9A9F-BE83-4C44-84D9-C288066F0B91}" srcId="{BABCD4D7-AFCA-4228-AD78-6AA12FD81C45}" destId="{1DEC63A4-981F-4DC3-9E7B-4D4387CFD590}" srcOrd="1" destOrd="0" parTransId="{4FB70FDE-C080-4B13-807E-3F7DD7790A66}" sibTransId="{7E692244-5940-474F-9657-99378B869CEC}"/>
    <dgm:cxn modelId="{BD6AA2CE-E06E-4432-A4B5-CDC5DBBA5CE4}" type="presOf" srcId="{22B33EF6-4461-4D3C-9AE4-167239A3612B}" destId="{0AB53027-D76A-4DC9-A20B-A0C1EA341C15}" srcOrd="0" destOrd="0" presId="urn:microsoft.com/office/officeart/2005/8/layout/process4"/>
    <dgm:cxn modelId="{323E5496-CDA6-4751-8E3A-B30191307816}" srcId="{8C1FEE7B-F65F-44B4-A70C-59B3522480B0}" destId="{22B33EF6-4461-4D3C-9AE4-167239A3612B}" srcOrd="2" destOrd="0" parTransId="{793A74B8-775E-4067-AAAF-08F3E422D7A1}" sibTransId="{8B1210A9-E232-4A0C-B3A4-23A99DA8EFBC}"/>
    <dgm:cxn modelId="{2B5F7BDF-7A7B-4193-AF86-B152A6C5D416}" type="presOf" srcId="{BABCD4D7-AFCA-4228-AD78-6AA12FD81C45}" destId="{EF8F6862-C28E-47E6-AB44-176E5F7B3C21}" srcOrd="1" destOrd="0" presId="urn:microsoft.com/office/officeart/2005/8/layout/process4"/>
    <dgm:cxn modelId="{8346D625-A133-4A57-9420-13B43FC2E326}" type="presOf" srcId="{8965194F-E1E1-485D-B5A4-C83AFB719750}" destId="{5241700F-3E16-471C-89C6-A30022D922E2}" srcOrd="0" destOrd="0" presId="urn:microsoft.com/office/officeart/2005/8/layout/process4"/>
    <dgm:cxn modelId="{5EDA2D1F-D2F2-4DFC-8365-5460DCBC3A85}" type="presParOf" srcId="{226592A7-F45E-49BE-8766-1CA52BB713C3}" destId="{873CA308-E7F2-4E5E-BF41-B5BF9889B8DA}" srcOrd="0" destOrd="0" presId="urn:microsoft.com/office/officeart/2005/8/layout/process4"/>
    <dgm:cxn modelId="{29A47479-272C-4D38-B27F-DE27CE4263A6}" type="presParOf" srcId="{873CA308-E7F2-4E5E-BF41-B5BF9889B8DA}" destId="{0AB53027-D76A-4DC9-A20B-A0C1EA341C15}" srcOrd="0" destOrd="0" presId="urn:microsoft.com/office/officeart/2005/8/layout/process4"/>
    <dgm:cxn modelId="{429A1ADB-E784-4217-9AFC-F6987B9F5EB1}" type="presParOf" srcId="{873CA308-E7F2-4E5E-BF41-B5BF9889B8DA}" destId="{FBDDB843-258B-484F-8DEF-EFE802A3415B}" srcOrd="1" destOrd="0" presId="urn:microsoft.com/office/officeart/2005/8/layout/process4"/>
    <dgm:cxn modelId="{FE229A46-74C1-4FE0-AAC3-CEA684CDB75B}" type="presParOf" srcId="{873CA308-E7F2-4E5E-BF41-B5BF9889B8DA}" destId="{B228E40F-8FEC-4F8F-B380-C2C2206582FB}" srcOrd="2" destOrd="0" presId="urn:microsoft.com/office/officeart/2005/8/layout/process4"/>
    <dgm:cxn modelId="{800E65A7-0A56-4C7F-ADCA-D1776B2301A2}" type="presParOf" srcId="{B228E40F-8FEC-4F8F-B380-C2C2206582FB}" destId="{4FF89641-FEF5-432A-860E-019FBEB74877}" srcOrd="0" destOrd="0" presId="urn:microsoft.com/office/officeart/2005/8/layout/process4"/>
    <dgm:cxn modelId="{4AFA6CBB-8904-4343-B445-D3198139CC2E}" type="presParOf" srcId="{B228E40F-8FEC-4F8F-B380-C2C2206582FB}" destId="{D637C037-A9D7-414A-AAC9-3DCBCA830D9D}" srcOrd="1" destOrd="0" presId="urn:microsoft.com/office/officeart/2005/8/layout/process4"/>
    <dgm:cxn modelId="{E4DDCC6E-2E79-46AE-81DE-5700941CF367}" type="presParOf" srcId="{226592A7-F45E-49BE-8766-1CA52BB713C3}" destId="{5244EA2D-F91C-4AB8-B0A1-A7625CB1140F}" srcOrd="1" destOrd="0" presId="urn:microsoft.com/office/officeart/2005/8/layout/process4"/>
    <dgm:cxn modelId="{A31BD949-121F-480E-B85A-762A6DAA98AD}" type="presParOf" srcId="{226592A7-F45E-49BE-8766-1CA52BB713C3}" destId="{F6FB79F6-0198-46B2-B5A3-F756F853E975}" srcOrd="2" destOrd="0" presId="urn:microsoft.com/office/officeart/2005/8/layout/process4"/>
    <dgm:cxn modelId="{FF8C34B9-DD6C-413C-9A3A-D1BD458DAE37}" type="presParOf" srcId="{F6FB79F6-0198-46B2-B5A3-F756F853E975}" destId="{5D60B3EC-2BB1-49D7-B930-0E2702332A31}" srcOrd="0" destOrd="0" presId="urn:microsoft.com/office/officeart/2005/8/layout/process4"/>
    <dgm:cxn modelId="{F9847A4D-4994-43C5-950C-969991FAAF8D}" type="presParOf" srcId="{F6FB79F6-0198-46B2-B5A3-F756F853E975}" destId="{EF8F6862-C28E-47E6-AB44-176E5F7B3C21}" srcOrd="1" destOrd="0" presId="urn:microsoft.com/office/officeart/2005/8/layout/process4"/>
    <dgm:cxn modelId="{86B9B1AE-8BD3-40C6-8B25-C87B5D1A9E41}" type="presParOf" srcId="{F6FB79F6-0198-46B2-B5A3-F756F853E975}" destId="{A9B5F63D-0F38-4BCB-BE2C-EC65F36192AE}" srcOrd="2" destOrd="0" presId="urn:microsoft.com/office/officeart/2005/8/layout/process4"/>
    <dgm:cxn modelId="{27B89B83-D3B8-4FF0-9F4A-652CEF55AEED}" type="presParOf" srcId="{A9B5F63D-0F38-4BCB-BE2C-EC65F36192AE}" destId="{4B8CCF7A-20B2-449F-885F-3CCDC15F0D27}" srcOrd="0" destOrd="0" presId="urn:microsoft.com/office/officeart/2005/8/layout/process4"/>
    <dgm:cxn modelId="{F3498CEF-B3BE-4646-BEDB-62E52D8708A1}" type="presParOf" srcId="{A9B5F63D-0F38-4BCB-BE2C-EC65F36192AE}" destId="{3F6C3155-EB57-44DA-ACF0-D369A133FB1E}" srcOrd="1" destOrd="0" presId="urn:microsoft.com/office/officeart/2005/8/layout/process4"/>
    <dgm:cxn modelId="{F622A79A-59B7-441B-9C3A-1C0793183D76}" type="presParOf" srcId="{226592A7-F45E-49BE-8766-1CA52BB713C3}" destId="{3CD65EC0-2A93-4918-AE43-9FB976FBC72D}" srcOrd="3" destOrd="0" presId="urn:microsoft.com/office/officeart/2005/8/layout/process4"/>
    <dgm:cxn modelId="{CEFA3AE6-6585-40DE-A047-26F007454A05}" type="presParOf" srcId="{226592A7-F45E-49BE-8766-1CA52BB713C3}" destId="{A76DCBF7-2B8B-49BC-877A-7A4BC1489B18}" srcOrd="4" destOrd="0" presId="urn:microsoft.com/office/officeart/2005/8/layout/process4"/>
    <dgm:cxn modelId="{97E42ABF-F55D-4191-AE2F-BF54538D2656}" type="presParOf" srcId="{A76DCBF7-2B8B-49BC-877A-7A4BC1489B18}" destId="{BCF8973A-A052-4F85-830A-F5F587C0EA0D}" srcOrd="0" destOrd="0" presId="urn:microsoft.com/office/officeart/2005/8/layout/process4"/>
    <dgm:cxn modelId="{982D6FA7-DB63-40CD-89B5-5ED8AB5762A3}" type="presParOf" srcId="{A76DCBF7-2B8B-49BC-877A-7A4BC1489B18}" destId="{3934A632-31AC-4480-BB5B-EA781D1C07AE}" srcOrd="1" destOrd="0" presId="urn:microsoft.com/office/officeart/2005/8/layout/process4"/>
    <dgm:cxn modelId="{612BF905-4EA0-4DE7-9A6A-172E4A57C19F}" type="presParOf" srcId="{A76DCBF7-2B8B-49BC-877A-7A4BC1489B18}" destId="{5BD83403-593C-4445-ABF1-A49A832D18F8}" srcOrd="2" destOrd="0" presId="urn:microsoft.com/office/officeart/2005/8/layout/process4"/>
    <dgm:cxn modelId="{B229E183-83AA-496C-92BE-CDD71419700D}" type="presParOf" srcId="{5BD83403-593C-4445-ABF1-A49A832D18F8}" destId="{55340C73-08E0-4309-B870-134FF6927892}" srcOrd="0" destOrd="0" presId="urn:microsoft.com/office/officeart/2005/8/layout/process4"/>
    <dgm:cxn modelId="{11131954-E7FA-41E8-959C-0A28E9CCB7DF}" type="presParOf" srcId="{5BD83403-593C-4445-ABF1-A49A832D18F8}" destId="{5241700F-3E16-471C-89C6-A30022D922E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3F56AB-F62C-4B69-8468-2BFAAC5B6D32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4B421B6-99A8-4EA2-B9E4-9F025EF6EA09}">
      <dgm:prSet phldrT="[Текст]" custT="1"/>
      <dgm:spPr/>
      <dgm:t>
        <a:bodyPr/>
        <a:lstStyle/>
        <a:p>
          <a:r>
            <a:rPr lang="ru-RU" sz="2000" baseline="0" dirty="0" smtClean="0"/>
            <a:t>Перестановка слогов</a:t>
          </a:r>
          <a:endParaRPr lang="ru-RU" sz="2000" baseline="0" dirty="0"/>
        </a:p>
      </dgm:t>
    </dgm:pt>
    <dgm:pt modelId="{CAAB61D7-7319-43DF-877F-C7A551031B40}" type="parTrans" cxnId="{C08F8B82-6BE0-476E-8C97-519F203C65CD}">
      <dgm:prSet/>
      <dgm:spPr/>
      <dgm:t>
        <a:bodyPr/>
        <a:lstStyle/>
        <a:p>
          <a:endParaRPr lang="ru-RU"/>
        </a:p>
      </dgm:t>
    </dgm:pt>
    <dgm:pt modelId="{B5BF7360-0BD7-4B20-8D1E-36C80C5450DB}" type="sibTrans" cxnId="{C08F8B82-6BE0-476E-8C97-519F203C65CD}">
      <dgm:prSet/>
      <dgm:spPr/>
      <dgm:t>
        <a:bodyPr/>
        <a:lstStyle/>
        <a:p>
          <a:endParaRPr lang="ru-RU"/>
        </a:p>
      </dgm:t>
    </dgm:pt>
    <dgm:pt modelId="{E05C03DB-2628-4A9B-93B5-14805DAC1109}">
      <dgm:prSet phldrT="[Текст]" custT="1"/>
      <dgm:spPr/>
      <dgm:t>
        <a:bodyPr/>
        <a:lstStyle/>
        <a:p>
          <a:r>
            <a:rPr lang="ru-RU" sz="1800" baseline="0" dirty="0" smtClean="0"/>
            <a:t>Добавление слогов</a:t>
          </a:r>
          <a:endParaRPr lang="ru-RU" sz="1800" baseline="0" dirty="0"/>
        </a:p>
      </dgm:t>
    </dgm:pt>
    <dgm:pt modelId="{5463B683-FF29-47B6-9821-8FFEB2A5E46B}" type="parTrans" cxnId="{DB60BFB3-A2CD-4304-83AB-441051536B23}">
      <dgm:prSet/>
      <dgm:spPr/>
      <dgm:t>
        <a:bodyPr/>
        <a:lstStyle/>
        <a:p>
          <a:endParaRPr lang="ru-RU"/>
        </a:p>
      </dgm:t>
    </dgm:pt>
    <dgm:pt modelId="{A7E04C4B-F71E-458B-B7F6-2CA851F15930}" type="sibTrans" cxnId="{DB60BFB3-A2CD-4304-83AB-441051536B23}">
      <dgm:prSet/>
      <dgm:spPr/>
      <dgm:t>
        <a:bodyPr/>
        <a:lstStyle/>
        <a:p>
          <a:endParaRPr lang="ru-RU"/>
        </a:p>
      </dgm:t>
    </dgm:pt>
    <dgm:pt modelId="{1C39DF2E-E10B-4575-9303-6A187B9058AA}">
      <dgm:prSet phldrT="[Текст]" custT="1"/>
      <dgm:spPr/>
      <dgm:t>
        <a:bodyPr/>
        <a:lstStyle/>
        <a:p>
          <a:r>
            <a:rPr lang="ru-RU" sz="1800" dirty="0" smtClean="0"/>
            <a:t>Первичное недоразвитие слухового восприятия</a:t>
          </a:r>
          <a:endParaRPr lang="ru-RU" sz="1800" dirty="0"/>
        </a:p>
      </dgm:t>
    </dgm:pt>
    <dgm:pt modelId="{B8626CFC-8EC4-4441-9629-2D8A337F1578}" type="parTrans" cxnId="{641AC3FB-9895-45DF-A7EB-ACB0D0CD17D1}">
      <dgm:prSet/>
      <dgm:spPr/>
      <dgm:t>
        <a:bodyPr/>
        <a:lstStyle/>
        <a:p>
          <a:endParaRPr lang="ru-RU"/>
        </a:p>
      </dgm:t>
    </dgm:pt>
    <dgm:pt modelId="{D9839588-EC5B-4A97-8FD6-4015D2885CD3}" type="sibTrans" cxnId="{641AC3FB-9895-45DF-A7EB-ACB0D0CD17D1}">
      <dgm:prSet/>
      <dgm:spPr/>
      <dgm:t>
        <a:bodyPr/>
        <a:lstStyle/>
        <a:p>
          <a:endParaRPr lang="ru-RU"/>
        </a:p>
      </dgm:t>
    </dgm:pt>
    <dgm:pt modelId="{FE5FCEF5-B7B2-47D1-85ED-0C1337808277}" type="pres">
      <dgm:prSet presAssocID="{2A3F56AB-F62C-4B69-8468-2BFAAC5B6D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D7D0B-F33A-47BD-83AF-8C7F757CAA92}" type="pres">
      <dgm:prSet presAssocID="{2A3F56AB-F62C-4B69-8468-2BFAAC5B6D32}" presName="vNodes" presStyleCnt="0"/>
      <dgm:spPr/>
    </dgm:pt>
    <dgm:pt modelId="{E18B7D23-C9B1-47F4-8ED7-6D10D20D4C81}" type="pres">
      <dgm:prSet presAssocID="{E4B421B6-99A8-4EA2-B9E4-9F025EF6EA09}" presName="node" presStyleLbl="node1" presStyleIdx="0" presStyleCnt="3" custScaleX="151529" custScaleY="157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FF30B6-3B85-4E62-AF7C-5E2814868CE5}" type="pres">
      <dgm:prSet presAssocID="{B5BF7360-0BD7-4B20-8D1E-36C80C5450DB}" presName="spacerT" presStyleCnt="0"/>
      <dgm:spPr/>
    </dgm:pt>
    <dgm:pt modelId="{620DC71C-9A65-4F49-9E20-3D0CEB1D84E4}" type="pres">
      <dgm:prSet presAssocID="{B5BF7360-0BD7-4B20-8D1E-36C80C5450DB}" presName="sibTrans" presStyleLbl="sibTrans2D1" presStyleIdx="0" presStyleCnt="2"/>
      <dgm:spPr/>
      <dgm:t>
        <a:bodyPr/>
        <a:lstStyle/>
        <a:p>
          <a:endParaRPr lang="ru-RU"/>
        </a:p>
      </dgm:t>
    </dgm:pt>
    <dgm:pt modelId="{8FDD4396-4CDF-4414-88B2-8E4F0B52A7FC}" type="pres">
      <dgm:prSet presAssocID="{B5BF7360-0BD7-4B20-8D1E-36C80C5450DB}" presName="spacerB" presStyleCnt="0"/>
      <dgm:spPr/>
    </dgm:pt>
    <dgm:pt modelId="{7660E87F-FBD7-4A57-97ED-71C060328638}" type="pres">
      <dgm:prSet presAssocID="{E05C03DB-2628-4A9B-93B5-14805DAC1109}" presName="node" presStyleLbl="node1" presStyleIdx="1" presStyleCnt="3" custScaleX="172736" custScaleY="194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0F0544-2594-4A2B-BE18-19BEE47D659B}" type="pres">
      <dgm:prSet presAssocID="{2A3F56AB-F62C-4B69-8468-2BFAAC5B6D32}" presName="sibTransLast" presStyleLbl="sibTrans2D1" presStyleIdx="1" presStyleCnt="2"/>
      <dgm:spPr/>
      <dgm:t>
        <a:bodyPr/>
        <a:lstStyle/>
        <a:p>
          <a:endParaRPr lang="ru-RU"/>
        </a:p>
      </dgm:t>
    </dgm:pt>
    <dgm:pt modelId="{438AE2D9-5DFD-4A24-ADF9-96E1AF5C4C79}" type="pres">
      <dgm:prSet presAssocID="{2A3F56AB-F62C-4B69-8468-2BFAAC5B6D3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6E9B56C6-4729-4D3B-BDB1-81C84783F533}" type="pres">
      <dgm:prSet presAssocID="{2A3F56AB-F62C-4B69-8468-2BFAAC5B6D3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8F8B82-6BE0-476E-8C97-519F203C65CD}" srcId="{2A3F56AB-F62C-4B69-8468-2BFAAC5B6D32}" destId="{E4B421B6-99A8-4EA2-B9E4-9F025EF6EA09}" srcOrd="0" destOrd="0" parTransId="{CAAB61D7-7319-43DF-877F-C7A551031B40}" sibTransId="{B5BF7360-0BD7-4B20-8D1E-36C80C5450DB}"/>
    <dgm:cxn modelId="{40903D9E-128D-46C1-A730-E150F01059AB}" type="presOf" srcId="{1C39DF2E-E10B-4575-9303-6A187B9058AA}" destId="{6E9B56C6-4729-4D3B-BDB1-81C84783F533}" srcOrd="0" destOrd="0" presId="urn:microsoft.com/office/officeart/2005/8/layout/equation2"/>
    <dgm:cxn modelId="{DB60BFB3-A2CD-4304-83AB-441051536B23}" srcId="{2A3F56AB-F62C-4B69-8468-2BFAAC5B6D32}" destId="{E05C03DB-2628-4A9B-93B5-14805DAC1109}" srcOrd="1" destOrd="0" parTransId="{5463B683-FF29-47B6-9821-8FFEB2A5E46B}" sibTransId="{A7E04C4B-F71E-458B-B7F6-2CA851F15930}"/>
    <dgm:cxn modelId="{24B55046-CE11-4457-A47F-ADAA85E192CE}" type="presOf" srcId="{2A3F56AB-F62C-4B69-8468-2BFAAC5B6D32}" destId="{FE5FCEF5-B7B2-47D1-85ED-0C1337808277}" srcOrd="0" destOrd="0" presId="urn:microsoft.com/office/officeart/2005/8/layout/equation2"/>
    <dgm:cxn modelId="{E2001C3C-9CD7-4A53-BB87-A2A865912636}" type="presOf" srcId="{A7E04C4B-F71E-458B-B7F6-2CA851F15930}" destId="{438AE2D9-5DFD-4A24-ADF9-96E1AF5C4C79}" srcOrd="1" destOrd="0" presId="urn:microsoft.com/office/officeart/2005/8/layout/equation2"/>
    <dgm:cxn modelId="{4BDD0244-559F-4F1C-8EFD-2049C306ECCE}" type="presOf" srcId="{E05C03DB-2628-4A9B-93B5-14805DAC1109}" destId="{7660E87F-FBD7-4A57-97ED-71C060328638}" srcOrd="0" destOrd="0" presId="urn:microsoft.com/office/officeart/2005/8/layout/equation2"/>
    <dgm:cxn modelId="{FF58904B-393D-4CE1-A883-E164694BCA52}" type="presOf" srcId="{B5BF7360-0BD7-4B20-8D1E-36C80C5450DB}" destId="{620DC71C-9A65-4F49-9E20-3D0CEB1D84E4}" srcOrd="0" destOrd="0" presId="urn:microsoft.com/office/officeart/2005/8/layout/equation2"/>
    <dgm:cxn modelId="{406DB0A4-43C1-4F52-9F59-EE74A1FD86A3}" type="presOf" srcId="{A7E04C4B-F71E-458B-B7F6-2CA851F15930}" destId="{E60F0544-2594-4A2B-BE18-19BEE47D659B}" srcOrd="0" destOrd="0" presId="urn:microsoft.com/office/officeart/2005/8/layout/equation2"/>
    <dgm:cxn modelId="{641AC3FB-9895-45DF-A7EB-ACB0D0CD17D1}" srcId="{2A3F56AB-F62C-4B69-8468-2BFAAC5B6D32}" destId="{1C39DF2E-E10B-4575-9303-6A187B9058AA}" srcOrd="2" destOrd="0" parTransId="{B8626CFC-8EC4-4441-9629-2D8A337F1578}" sibTransId="{D9839588-EC5B-4A97-8FD6-4015D2885CD3}"/>
    <dgm:cxn modelId="{B2C40315-C9D1-4CF3-A8F2-91023C4079B4}" type="presOf" srcId="{E4B421B6-99A8-4EA2-B9E4-9F025EF6EA09}" destId="{E18B7D23-C9B1-47F4-8ED7-6D10D20D4C81}" srcOrd="0" destOrd="0" presId="urn:microsoft.com/office/officeart/2005/8/layout/equation2"/>
    <dgm:cxn modelId="{51581E8E-FAA9-4690-A5ED-F2038E403635}" type="presParOf" srcId="{FE5FCEF5-B7B2-47D1-85ED-0C1337808277}" destId="{F19D7D0B-F33A-47BD-83AF-8C7F757CAA92}" srcOrd="0" destOrd="0" presId="urn:microsoft.com/office/officeart/2005/8/layout/equation2"/>
    <dgm:cxn modelId="{EDC90333-6111-43AC-AC0F-8AEB21FE3E58}" type="presParOf" srcId="{F19D7D0B-F33A-47BD-83AF-8C7F757CAA92}" destId="{E18B7D23-C9B1-47F4-8ED7-6D10D20D4C81}" srcOrd="0" destOrd="0" presId="urn:microsoft.com/office/officeart/2005/8/layout/equation2"/>
    <dgm:cxn modelId="{4127ED5D-7988-4CD4-97A6-276B414C85BC}" type="presParOf" srcId="{F19D7D0B-F33A-47BD-83AF-8C7F757CAA92}" destId="{E9FF30B6-3B85-4E62-AF7C-5E2814868CE5}" srcOrd="1" destOrd="0" presId="urn:microsoft.com/office/officeart/2005/8/layout/equation2"/>
    <dgm:cxn modelId="{35C86848-32B9-405E-81C4-3C8BC2E84B9B}" type="presParOf" srcId="{F19D7D0B-F33A-47BD-83AF-8C7F757CAA92}" destId="{620DC71C-9A65-4F49-9E20-3D0CEB1D84E4}" srcOrd="2" destOrd="0" presId="urn:microsoft.com/office/officeart/2005/8/layout/equation2"/>
    <dgm:cxn modelId="{295C0CD9-A633-42A0-823D-BC2B38D37607}" type="presParOf" srcId="{F19D7D0B-F33A-47BD-83AF-8C7F757CAA92}" destId="{8FDD4396-4CDF-4414-88B2-8E4F0B52A7FC}" srcOrd="3" destOrd="0" presId="urn:microsoft.com/office/officeart/2005/8/layout/equation2"/>
    <dgm:cxn modelId="{1DDC7FE8-7C11-4A93-9C76-703BDD754112}" type="presParOf" srcId="{F19D7D0B-F33A-47BD-83AF-8C7F757CAA92}" destId="{7660E87F-FBD7-4A57-97ED-71C060328638}" srcOrd="4" destOrd="0" presId="urn:microsoft.com/office/officeart/2005/8/layout/equation2"/>
    <dgm:cxn modelId="{FAE3DB41-8E92-42BB-86E6-254571088B1E}" type="presParOf" srcId="{FE5FCEF5-B7B2-47D1-85ED-0C1337808277}" destId="{E60F0544-2594-4A2B-BE18-19BEE47D659B}" srcOrd="1" destOrd="0" presId="urn:microsoft.com/office/officeart/2005/8/layout/equation2"/>
    <dgm:cxn modelId="{D555721D-FFB7-41BB-9798-35F27B3BD684}" type="presParOf" srcId="{E60F0544-2594-4A2B-BE18-19BEE47D659B}" destId="{438AE2D9-5DFD-4A24-ADF9-96E1AF5C4C79}" srcOrd="0" destOrd="0" presId="urn:microsoft.com/office/officeart/2005/8/layout/equation2"/>
    <dgm:cxn modelId="{9D10B44E-FD20-4964-83C4-13C83C39AD96}" type="presParOf" srcId="{FE5FCEF5-B7B2-47D1-85ED-0C1337808277}" destId="{6E9B56C6-4729-4D3B-BDB1-81C84783F53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E94AC4-9D65-4EF3-807E-6EAB9830A1F9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E9C8DFC-9BB1-4DAF-8924-F893AE220F47}">
      <dgm:prSet phldrT="[Текст]" custT="1"/>
      <dgm:spPr/>
      <dgm:t>
        <a:bodyPr/>
        <a:lstStyle/>
        <a:p>
          <a:r>
            <a:rPr lang="ru-RU" sz="1600" baseline="0" dirty="0" smtClean="0"/>
            <a:t>Сокращение слогов</a:t>
          </a:r>
          <a:endParaRPr lang="ru-RU" sz="1600" baseline="0" dirty="0"/>
        </a:p>
      </dgm:t>
    </dgm:pt>
    <dgm:pt modelId="{3E8DDC24-E769-4BDA-8F45-1BC47D97C616}" type="parTrans" cxnId="{04AC88D7-DB56-4CAA-919C-FC35C88297FB}">
      <dgm:prSet/>
      <dgm:spPr/>
      <dgm:t>
        <a:bodyPr/>
        <a:lstStyle/>
        <a:p>
          <a:endParaRPr lang="ru-RU"/>
        </a:p>
      </dgm:t>
    </dgm:pt>
    <dgm:pt modelId="{0E9111CE-A6E7-47B3-AF3D-63DB69696B27}" type="sibTrans" cxnId="{04AC88D7-DB56-4CAA-919C-FC35C88297FB}">
      <dgm:prSet/>
      <dgm:spPr/>
      <dgm:t>
        <a:bodyPr/>
        <a:lstStyle/>
        <a:p>
          <a:endParaRPr lang="ru-RU"/>
        </a:p>
      </dgm:t>
    </dgm:pt>
    <dgm:pt modelId="{F69EBBD1-D6C7-4737-BE0F-06917F27AC47}">
      <dgm:prSet phldrT="[Текст]" custT="1"/>
      <dgm:spPr/>
      <dgm:t>
        <a:bodyPr/>
        <a:lstStyle/>
        <a:p>
          <a:r>
            <a:rPr lang="ru-RU" sz="1600" baseline="0" dirty="0" smtClean="0"/>
            <a:t>Уподобление слогов друг другу</a:t>
          </a:r>
          <a:endParaRPr lang="ru-RU" sz="1600" baseline="0" dirty="0"/>
        </a:p>
      </dgm:t>
    </dgm:pt>
    <dgm:pt modelId="{2AA8FFDD-3AD5-4338-9F81-4ADC29760515}" type="parTrans" cxnId="{0199923E-6BC1-4078-BA4C-3C96871D7CBB}">
      <dgm:prSet/>
      <dgm:spPr/>
      <dgm:t>
        <a:bodyPr/>
        <a:lstStyle/>
        <a:p>
          <a:endParaRPr lang="ru-RU"/>
        </a:p>
      </dgm:t>
    </dgm:pt>
    <dgm:pt modelId="{70548181-F64B-4032-8316-20A1C75A85C2}" type="sibTrans" cxnId="{0199923E-6BC1-4078-BA4C-3C96871D7CBB}">
      <dgm:prSet/>
      <dgm:spPr/>
      <dgm:t>
        <a:bodyPr/>
        <a:lstStyle/>
        <a:p>
          <a:endParaRPr lang="ru-RU"/>
        </a:p>
      </dgm:t>
    </dgm:pt>
    <dgm:pt modelId="{ACCFB28F-F628-4A31-A16F-A10657533E23}">
      <dgm:prSet phldrT="[Текст]" custT="1"/>
      <dgm:spPr/>
      <dgm:t>
        <a:bodyPr/>
        <a:lstStyle/>
        <a:p>
          <a:r>
            <a:rPr lang="ru-RU" sz="1600" baseline="0" dirty="0" smtClean="0"/>
            <a:t>Сокращение</a:t>
          </a:r>
          <a:r>
            <a:rPr lang="ru-RU" sz="1600" dirty="0" smtClean="0"/>
            <a:t> </a:t>
          </a:r>
          <a:r>
            <a:rPr lang="ru-RU" sz="1600" baseline="0" dirty="0" smtClean="0"/>
            <a:t>стечений согласных</a:t>
          </a:r>
          <a:endParaRPr lang="ru-RU" sz="1600" baseline="0" dirty="0"/>
        </a:p>
      </dgm:t>
    </dgm:pt>
    <dgm:pt modelId="{369D1B5F-8DD9-4499-AD98-1F0857811453}" type="parTrans" cxnId="{743CC171-011C-482B-9A2E-C289E13EC1E2}">
      <dgm:prSet/>
      <dgm:spPr/>
      <dgm:t>
        <a:bodyPr/>
        <a:lstStyle/>
        <a:p>
          <a:endParaRPr lang="ru-RU"/>
        </a:p>
      </dgm:t>
    </dgm:pt>
    <dgm:pt modelId="{2C70074C-EEA1-4588-9F20-9C62E749F2B5}" type="sibTrans" cxnId="{743CC171-011C-482B-9A2E-C289E13EC1E2}">
      <dgm:prSet/>
      <dgm:spPr/>
      <dgm:t>
        <a:bodyPr/>
        <a:lstStyle/>
        <a:p>
          <a:endParaRPr lang="ru-RU"/>
        </a:p>
      </dgm:t>
    </dgm:pt>
    <dgm:pt modelId="{79CABD96-308D-494C-A95E-250537BD7B31}">
      <dgm:prSet phldrT="[Текст]" custT="1"/>
      <dgm:spPr/>
      <dgm:t>
        <a:bodyPr/>
        <a:lstStyle/>
        <a:p>
          <a:r>
            <a:rPr lang="ru-RU" sz="1800" dirty="0" smtClean="0"/>
            <a:t>Преимущественное нарушение артикуляционной сферы</a:t>
          </a:r>
          <a:endParaRPr lang="ru-RU" sz="1800" dirty="0"/>
        </a:p>
      </dgm:t>
    </dgm:pt>
    <dgm:pt modelId="{710B4C3A-FA66-444C-9BF6-4A04F4D986A3}" type="parTrans" cxnId="{0BB5786C-4435-4674-9252-126F2808BAB3}">
      <dgm:prSet/>
      <dgm:spPr/>
      <dgm:t>
        <a:bodyPr/>
        <a:lstStyle/>
        <a:p>
          <a:endParaRPr lang="ru-RU"/>
        </a:p>
      </dgm:t>
    </dgm:pt>
    <dgm:pt modelId="{1049E296-AB00-4DA7-A6CB-D91A87560270}" type="sibTrans" cxnId="{0BB5786C-4435-4674-9252-126F2808BAB3}">
      <dgm:prSet/>
      <dgm:spPr/>
      <dgm:t>
        <a:bodyPr/>
        <a:lstStyle/>
        <a:p>
          <a:endParaRPr lang="ru-RU"/>
        </a:p>
      </dgm:t>
    </dgm:pt>
    <dgm:pt modelId="{7387E2C6-7725-4F8B-A763-AB536C5D9AB8}" type="pres">
      <dgm:prSet presAssocID="{6DE94AC4-9D65-4EF3-807E-6EAB9830A1F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B021F-52AF-4113-B42A-0A21DEDC28ED}" type="pres">
      <dgm:prSet presAssocID="{6DE94AC4-9D65-4EF3-807E-6EAB9830A1F9}" presName="vNodes" presStyleCnt="0"/>
      <dgm:spPr/>
    </dgm:pt>
    <dgm:pt modelId="{2ABFE667-69A6-4A29-9B29-044B83EC56ED}" type="pres">
      <dgm:prSet presAssocID="{8E9C8DFC-9BB1-4DAF-8924-F893AE220F47}" presName="node" presStyleLbl="node1" presStyleIdx="0" presStyleCnt="4" custScaleY="105723" custLinFactY="-17142" custLinFactNeighborX="-1994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ECB20-A262-4528-8CB8-58DB4DE4082A}" type="pres">
      <dgm:prSet presAssocID="{0E9111CE-A6E7-47B3-AF3D-63DB69696B27}" presName="spacerT" presStyleCnt="0"/>
      <dgm:spPr/>
    </dgm:pt>
    <dgm:pt modelId="{CD53FE05-69A3-4706-B124-878E347012BB}" type="pres">
      <dgm:prSet presAssocID="{0E9111CE-A6E7-47B3-AF3D-63DB69696B2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975F79C4-9178-4249-9A1B-45DE239E597B}" type="pres">
      <dgm:prSet presAssocID="{0E9111CE-A6E7-47B3-AF3D-63DB69696B27}" presName="spacerB" presStyleCnt="0"/>
      <dgm:spPr/>
    </dgm:pt>
    <dgm:pt modelId="{B8FE3B41-44A3-4765-BB8C-B5D24636A35F}" type="pres">
      <dgm:prSet presAssocID="{F69EBBD1-D6C7-4737-BE0F-06917F27AC4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325BF-8B39-4504-A45D-465C0EC7F87D}" type="pres">
      <dgm:prSet presAssocID="{70548181-F64B-4032-8316-20A1C75A85C2}" presName="spacerT" presStyleCnt="0"/>
      <dgm:spPr/>
    </dgm:pt>
    <dgm:pt modelId="{BFC06E27-CB99-4E0F-8206-515F35D3BF44}" type="pres">
      <dgm:prSet presAssocID="{70548181-F64B-4032-8316-20A1C75A85C2}" presName="sibTrans" presStyleLbl="sibTrans2D1" presStyleIdx="1" presStyleCnt="3"/>
      <dgm:spPr/>
      <dgm:t>
        <a:bodyPr/>
        <a:lstStyle/>
        <a:p>
          <a:endParaRPr lang="ru-RU"/>
        </a:p>
      </dgm:t>
    </dgm:pt>
    <dgm:pt modelId="{F52FD95D-7A02-44B2-8BE5-BCACC6957409}" type="pres">
      <dgm:prSet presAssocID="{70548181-F64B-4032-8316-20A1C75A85C2}" presName="spacerB" presStyleCnt="0"/>
      <dgm:spPr/>
    </dgm:pt>
    <dgm:pt modelId="{FA9180B3-C6AF-4C7C-A0EB-2A04A8B28D0D}" type="pres">
      <dgm:prSet presAssocID="{ACCFB28F-F628-4A31-A16F-A10657533E23}" presName="node" presStyleLbl="node1" presStyleIdx="2" presStyleCnt="4" custScaleX="1254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8DB49B-BD4E-439A-B9CF-47B963DFA118}" type="pres">
      <dgm:prSet presAssocID="{6DE94AC4-9D65-4EF3-807E-6EAB9830A1F9}" presName="sibTransLast" presStyleLbl="sibTrans2D1" presStyleIdx="2" presStyleCnt="3"/>
      <dgm:spPr/>
      <dgm:t>
        <a:bodyPr/>
        <a:lstStyle/>
        <a:p>
          <a:endParaRPr lang="ru-RU"/>
        </a:p>
      </dgm:t>
    </dgm:pt>
    <dgm:pt modelId="{A3ADB5A3-3E49-4DB1-B6D7-AE4EBB9BC088}" type="pres">
      <dgm:prSet presAssocID="{6DE94AC4-9D65-4EF3-807E-6EAB9830A1F9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AE3DA3CC-CC68-4F81-BBE0-8C91B31B4883}" type="pres">
      <dgm:prSet presAssocID="{6DE94AC4-9D65-4EF3-807E-6EAB9830A1F9}" presName="las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45769-134C-4DFB-9C37-1E50B2D64DD4}" type="presOf" srcId="{2C70074C-EEA1-4588-9F20-9C62E749F2B5}" destId="{A3ADB5A3-3E49-4DB1-B6D7-AE4EBB9BC088}" srcOrd="1" destOrd="0" presId="urn:microsoft.com/office/officeart/2005/8/layout/equation2"/>
    <dgm:cxn modelId="{F151DBFC-B88B-4970-A62D-C905DCD11F45}" type="presOf" srcId="{79CABD96-308D-494C-A95E-250537BD7B31}" destId="{AE3DA3CC-CC68-4F81-BBE0-8C91B31B4883}" srcOrd="0" destOrd="0" presId="urn:microsoft.com/office/officeart/2005/8/layout/equation2"/>
    <dgm:cxn modelId="{B05E2ECE-46E5-40F7-95B1-C2A7D86AE476}" type="presOf" srcId="{ACCFB28F-F628-4A31-A16F-A10657533E23}" destId="{FA9180B3-C6AF-4C7C-A0EB-2A04A8B28D0D}" srcOrd="0" destOrd="0" presId="urn:microsoft.com/office/officeart/2005/8/layout/equation2"/>
    <dgm:cxn modelId="{00743474-E2D5-4DA5-BD3F-D1C41CB3D7DA}" type="presOf" srcId="{8E9C8DFC-9BB1-4DAF-8924-F893AE220F47}" destId="{2ABFE667-69A6-4A29-9B29-044B83EC56ED}" srcOrd="0" destOrd="0" presId="urn:microsoft.com/office/officeart/2005/8/layout/equation2"/>
    <dgm:cxn modelId="{743CC171-011C-482B-9A2E-C289E13EC1E2}" srcId="{6DE94AC4-9D65-4EF3-807E-6EAB9830A1F9}" destId="{ACCFB28F-F628-4A31-A16F-A10657533E23}" srcOrd="2" destOrd="0" parTransId="{369D1B5F-8DD9-4499-AD98-1F0857811453}" sibTransId="{2C70074C-EEA1-4588-9F20-9C62E749F2B5}"/>
    <dgm:cxn modelId="{04AC88D7-DB56-4CAA-919C-FC35C88297FB}" srcId="{6DE94AC4-9D65-4EF3-807E-6EAB9830A1F9}" destId="{8E9C8DFC-9BB1-4DAF-8924-F893AE220F47}" srcOrd="0" destOrd="0" parTransId="{3E8DDC24-E769-4BDA-8F45-1BC47D97C616}" sibTransId="{0E9111CE-A6E7-47B3-AF3D-63DB69696B27}"/>
    <dgm:cxn modelId="{095B6BA7-AE99-45BB-B81D-B996105EB860}" type="presOf" srcId="{F69EBBD1-D6C7-4737-BE0F-06917F27AC47}" destId="{B8FE3B41-44A3-4765-BB8C-B5D24636A35F}" srcOrd="0" destOrd="0" presId="urn:microsoft.com/office/officeart/2005/8/layout/equation2"/>
    <dgm:cxn modelId="{0BB5786C-4435-4674-9252-126F2808BAB3}" srcId="{6DE94AC4-9D65-4EF3-807E-6EAB9830A1F9}" destId="{79CABD96-308D-494C-A95E-250537BD7B31}" srcOrd="3" destOrd="0" parTransId="{710B4C3A-FA66-444C-9BF6-4A04F4D986A3}" sibTransId="{1049E296-AB00-4DA7-A6CB-D91A87560270}"/>
    <dgm:cxn modelId="{0199923E-6BC1-4078-BA4C-3C96871D7CBB}" srcId="{6DE94AC4-9D65-4EF3-807E-6EAB9830A1F9}" destId="{F69EBBD1-D6C7-4737-BE0F-06917F27AC47}" srcOrd="1" destOrd="0" parTransId="{2AA8FFDD-3AD5-4338-9F81-4ADC29760515}" sibTransId="{70548181-F64B-4032-8316-20A1C75A85C2}"/>
    <dgm:cxn modelId="{E84702E6-4959-489C-B625-80085DB944AA}" type="presOf" srcId="{6DE94AC4-9D65-4EF3-807E-6EAB9830A1F9}" destId="{7387E2C6-7725-4F8B-A763-AB536C5D9AB8}" srcOrd="0" destOrd="0" presId="urn:microsoft.com/office/officeart/2005/8/layout/equation2"/>
    <dgm:cxn modelId="{98114FEE-EE24-44FF-BB06-DF8178AE4A03}" type="presOf" srcId="{70548181-F64B-4032-8316-20A1C75A85C2}" destId="{BFC06E27-CB99-4E0F-8206-515F35D3BF44}" srcOrd="0" destOrd="0" presId="urn:microsoft.com/office/officeart/2005/8/layout/equation2"/>
    <dgm:cxn modelId="{DA68C6CA-AF92-438B-BF72-379888ED8FA9}" type="presOf" srcId="{0E9111CE-A6E7-47B3-AF3D-63DB69696B27}" destId="{CD53FE05-69A3-4706-B124-878E347012BB}" srcOrd="0" destOrd="0" presId="urn:microsoft.com/office/officeart/2005/8/layout/equation2"/>
    <dgm:cxn modelId="{DF35D0A2-0EFD-4E0F-83AB-335541A7E5CD}" type="presOf" srcId="{2C70074C-EEA1-4588-9F20-9C62E749F2B5}" destId="{708DB49B-BD4E-439A-B9CF-47B963DFA118}" srcOrd="0" destOrd="0" presId="urn:microsoft.com/office/officeart/2005/8/layout/equation2"/>
    <dgm:cxn modelId="{E12297A7-4092-4E78-A320-027BE6021CAE}" type="presParOf" srcId="{7387E2C6-7725-4F8B-A763-AB536C5D9AB8}" destId="{7D6B021F-52AF-4113-B42A-0A21DEDC28ED}" srcOrd="0" destOrd="0" presId="urn:microsoft.com/office/officeart/2005/8/layout/equation2"/>
    <dgm:cxn modelId="{29778469-D214-43F7-BCA8-CF55D499C0AE}" type="presParOf" srcId="{7D6B021F-52AF-4113-B42A-0A21DEDC28ED}" destId="{2ABFE667-69A6-4A29-9B29-044B83EC56ED}" srcOrd="0" destOrd="0" presId="urn:microsoft.com/office/officeart/2005/8/layout/equation2"/>
    <dgm:cxn modelId="{61506AA2-F718-4E90-B541-E77103DA1541}" type="presParOf" srcId="{7D6B021F-52AF-4113-B42A-0A21DEDC28ED}" destId="{276ECB20-A262-4528-8CB8-58DB4DE4082A}" srcOrd="1" destOrd="0" presId="urn:microsoft.com/office/officeart/2005/8/layout/equation2"/>
    <dgm:cxn modelId="{A90B1DED-BB5C-43C4-8FC2-0BFAD9E0DF66}" type="presParOf" srcId="{7D6B021F-52AF-4113-B42A-0A21DEDC28ED}" destId="{CD53FE05-69A3-4706-B124-878E347012BB}" srcOrd="2" destOrd="0" presId="urn:microsoft.com/office/officeart/2005/8/layout/equation2"/>
    <dgm:cxn modelId="{3A9A25C3-1956-413F-9E97-D69F09BAE198}" type="presParOf" srcId="{7D6B021F-52AF-4113-B42A-0A21DEDC28ED}" destId="{975F79C4-9178-4249-9A1B-45DE239E597B}" srcOrd="3" destOrd="0" presId="urn:microsoft.com/office/officeart/2005/8/layout/equation2"/>
    <dgm:cxn modelId="{79AFAB3B-4D9F-49B3-A346-858CCD8F12A4}" type="presParOf" srcId="{7D6B021F-52AF-4113-B42A-0A21DEDC28ED}" destId="{B8FE3B41-44A3-4765-BB8C-B5D24636A35F}" srcOrd="4" destOrd="0" presId="urn:microsoft.com/office/officeart/2005/8/layout/equation2"/>
    <dgm:cxn modelId="{18433BFB-A58C-4C2E-8B90-A270584AA6CF}" type="presParOf" srcId="{7D6B021F-52AF-4113-B42A-0A21DEDC28ED}" destId="{169325BF-8B39-4504-A45D-465C0EC7F87D}" srcOrd="5" destOrd="0" presId="urn:microsoft.com/office/officeart/2005/8/layout/equation2"/>
    <dgm:cxn modelId="{32D11522-0AAB-4152-9319-7B06552A1618}" type="presParOf" srcId="{7D6B021F-52AF-4113-B42A-0A21DEDC28ED}" destId="{BFC06E27-CB99-4E0F-8206-515F35D3BF44}" srcOrd="6" destOrd="0" presId="urn:microsoft.com/office/officeart/2005/8/layout/equation2"/>
    <dgm:cxn modelId="{741D7A4B-9163-436F-B4FE-FF29AF4E6BB6}" type="presParOf" srcId="{7D6B021F-52AF-4113-B42A-0A21DEDC28ED}" destId="{F52FD95D-7A02-44B2-8BE5-BCACC6957409}" srcOrd="7" destOrd="0" presId="urn:microsoft.com/office/officeart/2005/8/layout/equation2"/>
    <dgm:cxn modelId="{D57EBAF5-BBBE-4A3B-A022-EE08B0BA3231}" type="presParOf" srcId="{7D6B021F-52AF-4113-B42A-0A21DEDC28ED}" destId="{FA9180B3-C6AF-4C7C-A0EB-2A04A8B28D0D}" srcOrd="8" destOrd="0" presId="urn:microsoft.com/office/officeart/2005/8/layout/equation2"/>
    <dgm:cxn modelId="{30511035-22AB-4D66-9771-B48D698C5CBA}" type="presParOf" srcId="{7387E2C6-7725-4F8B-A763-AB536C5D9AB8}" destId="{708DB49B-BD4E-439A-B9CF-47B963DFA118}" srcOrd="1" destOrd="0" presId="urn:microsoft.com/office/officeart/2005/8/layout/equation2"/>
    <dgm:cxn modelId="{CC13E299-7412-4C73-BC65-62735C65BE9A}" type="presParOf" srcId="{708DB49B-BD4E-439A-B9CF-47B963DFA118}" destId="{A3ADB5A3-3E49-4DB1-B6D7-AE4EBB9BC088}" srcOrd="0" destOrd="0" presId="urn:microsoft.com/office/officeart/2005/8/layout/equation2"/>
    <dgm:cxn modelId="{9513DDB0-8E07-4AE2-878D-903994F68374}" type="presParOf" srcId="{7387E2C6-7725-4F8B-A763-AB536C5D9AB8}" destId="{AE3DA3CC-CC68-4F81-BBE0-8C91B31B4883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9693DEE-2D4A-486D-87CD-D40B179C0899}" type="doc">
      <dgm:prSet loTypeId="urn:microsoft.com/office/officeart/2005/8/layout/pyramid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A72F986-AD9A-4429-976E-FD7413A0A17C}">
      <dgm:prSet phldrT="[Текст]" custT="1"/>
      <dgm:spPr/>
      <dgm:t>
        <a:bodyPr/>
        <a:lstStyle/>
        <a:p>
          <a:r>
            <a:rPr lang="ru-RU" sz="1000" dirty="0" smtClean="0"/>
            <a:t>1.Двухсложные слова из открытых слогов (ива, дети)</a:t>
          </a:r>
          <a:endParaRPr lang="ru-RU" sz="1000" dirty="0"/>
        </a:p>
      </dgm:t>
    </dgm:pt>
    <dgm:pt modelId="{4825B93A-4CC2-404E-AEAE-52197804AB37}" type="parTrans" cxnId="{D89BDB8E-1002-4921-B787-F65AB87D90C6}">
      <dgm:prSet/>
      <dgm:spPr/>
      <dgm:t>
        <a:bodyPr/>
        <a:lstStyle/>
        <a:p>
          <a:endParaRPr lang="ru-RU"/>
        </a:p>
      </dgm:t>
    </dgm:pt>
    <dgm:pt modelId="{EB0D173E-D4A3-44AA-92BF-5E2155CD0945}" type="sibTrans" cxnId="{D89BDB8E-1002-4921-B787-F65AB87D90C6}">
      <dgm:prSet/>
      <dgm:spPr/>
      <dgm:t>
        <a:bodyPr/>
        <a:lstStyle/>
        <a:p>
          <a:endParaRPr lang="ru-RU"/>
        </a:p>
      </dgm:t>
    </dgm:pt>
    <dgm:pt modelId="{40B13A74-32F3-49EB-8A06-69B1FCD4EF1A}">
      <dgm:prSet phldrT="[Текст]" custT="1"/>
      <dgm:spPr/>
      <dgm:t>
        <a:bodyPr/>
        <a:lstStyle/>
        <a:p>
          <a:r>
            <a:rPr lang="ru-RU" sz="1000" dirty="0" smtClean="0"/>
            <a:t>2. Трехсложные слова из открытых слогов (охота, малина)</a:t>
          </a:r>
          <a:endParaRPr lang="ru-RU" sz="1000" dirty="0"/>
        </a:p>
      </dgm:t>
    </dgm:pt>
    <dgm:pt modelId="{973E7FFF-1762-43CE-B9AB-B876FEF60F15}" type="parTrans" cxnId="{5F14D338-26DA-4BE9-9916-B73B6B610C0F}">
      <dgm:prSet/>
      <dgm:spPr/>
      <dgm:t>
        <a:bodyPr/>
        <a:lstStyle/>
        <a:p>
          <a:endParaRPr lang="ru-RU"/>
        </a:p>
      </dgm:t>
    </dgm:pt>
    <dgm:pt modelId="{D06323D1-F7F9-4AED-9EB5-0155B66CD195}" type="sibTrans" cxnId="{5F14D338-26DA-4BE9-9916-B73B6B610C0F}">
      <dgm:prSet/>
      <dgm:spPr/>
      <dgm:t>
        <a:bodyPr/>
        <a:lstStyle/>
        <a:p>
          <a:endParaRPr lang="ru-RU"/>
        </a:p>
      </dgm:t>
    </dgm:pt>
    <dgm:pt modelId="{4F32D880-FE29-45BD-876D-33F4AD540256}">
      <dgm:prSet phldrT="[Текст]" custT="1"/>
      <dgm:spPr/>
      <dgm:t>
        <a:bodyPr/>
        <a:lstStyle/>
        <a:p>
          <a:r>
            <a:rPr lang="ru-RU" sz="1000" dirty="0" smtClean="0"/>
            <a:t>3. Односложные слова (дом, мак)</a:t>
          </a:r>
          <a:endParaRPr lang="ru-RU" sz="1000" dirty="0"/>
        </a:p>
      </dgm:t>
    </dgm:pt>
    <dgm:pt modelId="{56556101-B903-4AA5-9E2A-2152A5214A47}" type="parTrans" cxnId="{C35084C2-2805-4986-B592-B33D5011FD39}">
      <dgm:prSet/>
      <dgm:spPr/>
      <dgm:t>
        <a:bodyPr/>
        <a:lstStyle/>
        <a:p>
          <a:endParaRPr lang="ru-RU"/>
        </a:p>
      </dgm:t>
    </dgm:pt>
    <dgm:pt modelId="{C5816DBC-4AD5-4974-87C2-7E396075310E}" type="sibTrans" cxnId="{C35084C2-2805-4986-B592-B33D5011FD39}">
      <dgm:prSet/>
      <dgm:spPr/>
      <dgm:t>
        <a:bodyPr/>
        <a:lstStyle/>
        <a:p>
          <a:endParaRPr lang="ru-RU"/>
        </a:p>
      </dgm:t>
    </dgm:pt>
    <dgm:pt modelId="{1DF7928A-2163-4883-B6A5-FB895D3D939C}">
      <dgm:prSet phldrT="[Текст]" custT="1"/>
      <dgm:spPr/>
      <dgm:t>
        <a:bodyPr/>
        <a:lstStyle/>
        <a:p>
          <a:r>
            <a:rPr lang="ru-RU" sz="1000" dirty="0" smtClean="0"/>
            <a:t>4. Двухсложные слова с закрытым слогом (диван, мебель)</a:t>
          </a:r>
          <a:endParaRPr lang="ru-RU" sz="1000" dirty="0"/>
        </a:p>
      </dgm:t>
    </dgm:pt>
    <dgm:pt modelId="{42DEEF5B-BA5B-4E51-B189-1860BC41648D}" type="parTrans" cxnId="{FA6E91BF-DFA8-486C-9418-73150505D738}">
      <dgm:prSet/>
      <dgm:spPr/>
      <dgm:t>
        <a:bodyPr/>
        <a:lstStyle/>
        <a:p>
          <a:endParaRPr lang="ru-RU"/>
        </a:p>
      </dgm:t>
    </dgm:pt>
    <dgm:pt modelId="{C1D1E161-838C-4474-AED4-9711B25AD322}" type="sibTrans" cxnId="{FA6E91BF-DFA8-486C-9418-73150505D738}">
      <dgm:prSet/>
      <dgm:spPr/>
      <dgm:t>
        <a:bodyPr/>
        <a:lstStyle/>
        <a:p>
          <a:endParaRPr lang="ru-RU"/>
        </a:p>
      </dgm:t>
    </dgm:pt>
    <dgm:pt modelId="{7601BFD1-F2A3-42C8-9F17-06FD74E492D0}">
      <dgm:prSet phldrT="[Текст]" custT="1"/>
      <dgm:spPr/>
      <dgm:t>
        <a:bodyPr/>
        <a:lstStyle/>
        <a:p>
          <a:r>
            <a:rPr lang="ru-RU" sz="1000" dirty="0" smtClean="0"/>
            <a:t>5. Двухсложные слова со стечением согласных в середине слова (банка, ветка)</a:t>
          </a:r>
          <a:endParaRPr lang="ru-RU" sz="1000" dirty="0"/>
        </a:p>
      </dgm:t>
    </dgm:pt>
    <dgm:pt modelId="{347AF629-6263-46BD-ABDA-215EC96B5A61}" type="parTrans" cxnId="{4963FD95-041D-4C7E-B0DB-D55EBD8386DC}">
      <dgm:prSet/>
      <dgm:spPr/>
      <dgm:t>
        <a:bodyPr/>
        <a:lstStyle/>
        <a:p>
          <a:endParaRPr lang="ru-RU"/>
        </a:p>
      </dgm:t>
    </dgm:pt>
    <dgm:pt modelId="{28369949-0FEF-41A1-8233-41D6EDA6F1D5}" type="sibTrans" cxnId="{4963FD95-041D-4C7E-B0DB-D55EBD8386DC}">
      <dgm:prSet/>
      <dgm:spPr/>
      <dgm:t>
        <a:bodyPr/>
        <a:lstStyle/>
        <a:p>
          <a:endParaRPr lang="ru-RU"/>
        </a:p>
      </dgm:t>
    </dgm:pt>
    <dgm:pt modelId="{4DA506E2-F1DA-4DB1-91B0-2D1F6397ADDD}">
      <dgm:prSet phldrT="[Текст]" custT="1"/>
      <dgm:spPr/>
      <dgm:t>
        <a:bodyPr/>
        <a:lstStyle/>
        <a:p>
          <a:r>
            <a:rPr lang="ru-RU" sz="1000" dirty="0" smtClean="0"/>
            <a:t>6. Двухсложные слова из закрытых слогов (компот, тюльпан)</a:t>
          </a:r>
          <a:endParaRPr lang="ru-RU" sz="1000" dirty="0"/>
        </a:p>
      </dgm:t>
    </dgm:pt>
    <dgm:pt modelId="{9C20E48F-23CC-4C22-A5B4-64A5DB3527DC}" type="parTrans" cxnId="{3E1D65C3-43A7-48AA-89F6-79800569593D}">
      <dgm:prSet/>
      <dgm:spPr/>
      <dgm:t>
        <a:bodyPr/>
        <a:lstStyle/>
        <a:p>
          <a:endParaRPr lang="ru-RU"/>
        </a:p>
      </dgm:t>
    </dgm:pt>
    <dgm:pt modelId="{72F08B61-47F2-408F-89B9-A71EB3C3D59D}" type="sibTrans" cxnId="{3E1D65C3-43A7-48AA-89F6-79800569593D}">
      <dgm:prSet/>
      <dgm:spPr/>
      <dgm:t>
        <a:bodyPr/>
        <a:lstStyle/>
        <a:p>
          <a:endParaRPr lang="ru-RU"/>
        </a:p>
      </dgm:t>
    </dgm:pt>
    <dgm:pt modelId="{3EB4CF93-E466-4583-907B-9D9408A1F440}">
      <dgm:prSet phldrT="[Текст]" custT="1"/>
      <dgm:spPr/>
      <dgm:t>
        <a:bodyPr/>
        <a:lstStyle/>
        <a:p>
          <a:r>
            <a:rPr lang="ru-RU" sz="1000" dirty="0" smtClean="0"/>
            <a:t>7. Трехсложные слова с закрытым слогом (бегемот, телефон) </a:t>
          </a:r>
          <a:endParaRPr lang="ru-RU" sz="1000" dirty="0"/>
        </a:p>
      </dgm:t>
    </dgm:pt>
    <dgm:pt modelId="{9B116147-9621-493A-B1C0-48DB856FB43D}" type="parTrans" cxnId="{BB122009-98B2-4B30-90B8-505364863300}">
      <dgm:prSet/>
      <dgm:spPr/>
      <dgm:t>
        <a:bodyPr/>
        <a:lstStyle/>
        <a:p>
          <a:endParaRPr lang="ru-RU"/>
        </a:p>
      </dgm:t>
    </dgm:pt>
    <dgm:pt modelId="{7E98A0AE-7CD3-4A20-B36B-5696E3A94C9C}" type="sibTrans" cxnId="{BB122009-98B2-4B30-90B8-505364863300}">
      <dgm:prSet/>
      <dgm:spPr/>
      <dgm:t>
        <a:bodyPr/>
        <a:lstStyle/>
        <a:p>
          <a:endParaRPr lang="ru-RU"/>
        </a:p>
      </dgm:t>
    </dgm:pt>
    <dgm:pt modelId="{D274B392-9D7E-4A19-AAF7-2B41A5BDAF96}">
      <dgm:prSet phldrT="[Текст]" custT="1"/>
      <dgm:spPr/>
      <dgm:t>
        <a:bodyPr/>
        <a:lstStyle/>
        <a:p>
          <a:r>
            <a:rPr lang="ru-RU" sz="1000" dirty="0" smtClean="0"/>
            <a:t>8. Трехсложные слова со стечением согласных (комната, ботинки)</a:t>
          </a:r>
          <a:endParaRPr lang="ru-RU" sz="1000" dirty="0"/>
        </a:p>
      </dgm:t>
    </dgm:pt>
    <dgm:pt modelId="{79CAA59F-B7B4-4902-96B3-67980804EE41}" type="parTrans" cxnId="{1CAF9AA0-9C1A-453F-9038-D04D61C479D8}">
      <dgm:prSet/>
      <dgm:spPr/>
      <dgm:t>
        <a:bodyPr/>
        <a:lstStyle/>
        <a:p>
          <a:endParaRPr lang="ru-RU"/>
        </a:p>
      </dgm:t>
    </dgm:pt>
    <dgm:pt modelId="{573D0373-E6A5-46B8-A80F-BAAC3F4EFEAD}" type="sibTrans" cxnId="{1CAF9AA0-9C1A-453F-9038-D04D61C479D8}">
      <dgm:prSet/>
      <dgm:spPr/>
      <dgm:t>
        <a:bodyPr/>
        <a:lstStyle/>
        <a:p>
          <a:endParaRPr lang="ru-RU"/>
        </a:p>
      </dgm:t>
    </dgm:pt>
    <dgm:pt modelId="{C0D07555-DB73-46EA-B74D-107219F39FC2}">
      <dgm:prSet phldrT="[Текст]" custT="1"/>
      <dgm:spPr/>
      <dgm:t>
        <a:bodyPr/>
        <a:lstStyle/>
        <a:p>
          <a:r>
            <a:rPr lang="ru-RU" sz="1000" dirty="0" smtClean="0"/>
            <a:t>14.Четырехсложные слова их открытых слогов (черепаха, пианино</a:t>
          </a:r>
          <a:r>
            <a:rPr lang="ru-RU" sz="700" dirty="0" smtClean="0"/>
            <a:t>)</a:t>
          </a:r>
          <a:endParaRPr lang="ru-RU" sz="700" dirty="0"/>
        </a:p>
      </dgm:t>
    </dgm:pt>
    <dgm:pt modelId="{60A248A7-2059-462B-8D1D-99F6E0E6766F}" type="parTrans" cxnId="{70C8053A-449C-4812-9CB5-6F2BA513A4BE}">
      <dgm:prSet/>
      <dgm:spPr/>
      <dgm:t>
        <a:bodyPr/>
        <a:lstStyle/>
        <a:p>
          <a:endParaRPr lang="ru-RU"/>
        </a:p>
      </dgm:t>
    </dgm:pt>
    <dgm:pt modelId="{D773AD92-D77E-4AA8-93D1-4996189C2295}" type="sibTrans" cxnId="{70C8053A-449C-4812-9CB5-6F2BA513A4BE}">
      <dgm:prSet/>
      <dgm:spPr/>
      <dgm:t>
        <a:bodyPr/>
        <a:lstStyle/>
        <a:p>
          <a:endParaRPr lang="ru-RU"/>
        </a:p>
      </dgm:t>
    </dgm:pt>
    <dgm:pt modelId="{112F21A4-E66B-4544-A1F4-EF11484938A0}">
      <dgm:prSet phldrT="[Текст]" custT="1"/>
      <dgm:spPr/>
      <dgm:t>
        <a:bodyPr/>
        <a:lstStyle/>
        <a:p>
          <a:r>
            <a:rPr lang="ru-RU" sz="1000" dirty="0" smtClean="0"/>
            <a:t>9. Трехсложные слова со стечением согласных и закрытым слогом (ягненок, половник)</a:t>
          </a:r>
          <a:endParaRPr lang="ru-RU" sz="1000" dirty="0"/>
        </a:p>
      </dgm:t>
    </dgm:pt>
    <dgm:pt modelId="{1D92B2A8-ED27-4BD9-8CC3-55D452C85226}" type="parTrans" cxnId="{43A89A89-3F1A-4E67-8E73-AEE8FBA3D92C}">
      <dgm:prSet/>
      <dgm:spPr/>
      <dgm:t>
        <a:bodyPr/>
        <a:lstStyle/>
        <a:p>
          <a:endParaRPr lang="ru-RU"/>
        </a:p>
      </dgm:t>
    </dgm:pt>
    <dgm:pt modelId="{8ED77894-853D-4D41-BA93-83CCD9A4103B}" type="sibTrans" cxnId="{43A89A89-3F1A-4E67-8E73-AEE8FBA3D92C}">
      <dgm:prSet/>
      <dgm:spPr/>
      <dgm:t>
        <a:bodyPr/>
        <a:lstStyle/>
        <a:p>
          <a:endParaRPr lang="ru-RU"/>
        </a:p>
      </dgm:t>
    </dgm:pt>
    <dgm:pt modelId="{4115D5DB-DD20-40DB-9388-F1ED05AB9847}">
      <dgm:prSet phldrT="[Текст]" custT="1"/>
      <dgm:spPr/>
      <dgm:t>
        <a:bodyPr/>
        <a:lstStyle/>
        <a:p>
          <a:r>
            <a:rPr lang="ru-RU" sz="1000" dirty="0" smtClean="0"/>
            <a:t>10. Трехсложные слова с двумя стечениями согласных (таблетка, матрешка)</a:t>
          </a:r>
          <a:endParaRPr lang="ru-RU" sz="1000" dirty="0"/>
        </a:p>
      </dgm:t>
    </dgm:pt>
    <dgm:pt modelId="{4ECCFCC7-365A-4DA3-8270-D9EB4B33182A}" type="parTrans" cxnId="{240A3783-FAAC-426C-B51B-642A9BF4ABF7}">
      <dgm:prSet/>
      <dgm:spPr/>
      <dgm:t>
        <a:bodyPr/>
        <a:lstStyle/>
        <a:p>
          <a:endParaRPr lang="ru-RU"/>
        </a:p>
      </dgm:t>
    </dgm:pt>
    <dgm:pt modelId="{B110AF77-4F75-4D28-860E-89888A4923A4}" type="sibTrans" cxnId="{240A3783-FAAC-426C-B51B-642A9BF4ABF7}">
      <dgm:prSet/>
      <dgm:spPr/>
      <dgm:t>
        <a:bodyPr/>
        <a:lstStyle/>
        <a:p>
          <a:endParaRPr lang="ru-RU"/>
        </a:p>
      </dgm:t>
    </dgm:pt>
    <dgm:pt modelId="{CDC3EAB8-4676-49CA-B22B-965ADE0963FD}">
      <dgm:prSet phldrT="[Текст]" custT="1"/>
      <dgm:spPr/>
      <dgm:t>
        <a:bodyPr/>
        <a:lstStyle/>
        <a:p>
          <a:r>
            <a:rPr lang="ru-RU" sz="1000" dirty="0" smtClean="0"/>
            <a:t>11. Односложные слова со стечением согласных в начале слова ( стол, шкаф)</a:t>
          </a:r>
          <a:endParaRPr lang="ru-RU" sz="1000" dirty="0"/>
        </a:p>
      </dgm:t>
    </dgm:pt>
    <dgm:pt modelId="{D88171CC-0AA7-4388-9983-D20ABF3B1D94}" type="parTrans" cxnId="{DD4E77C3-96DF-4E19-B10C-90F0AE3B510A}">
      <dgm:prSet/>
      <dgm:spPr/>
      <dgm:t>
        <a:bodyPr/>
        <a:lstStyle/>
        <a:p>
          <a:endParaRPr lang="ru-RU"/>
        </a:p>
      </dgm:t>
    </dgm:pt>
    <dgm:pt modelId="{B27A8C5B-0FCF-4583-8A78-85A531523572}" type="sibTrans" cxnId="{DD4E77C3-96DF-4E19-B10C-90F0AE3B510A}">
      <dgm:prSet/>
      <dgm:spPr/>
      <dgm:t>
        <a:bodyPr/>
        <a:lstStyle/>
        <a:p>
          <a:endParaRPr lang="ru-RU"/>
        </a:p>
      </dgm:t>
    </dgm:pt>
    <dgm:pt modelId="{6C44BF43-2475-408A-8462-395D7BB42140}">
      <dgm:prSet phldrT="[Текст]" custT="1"/>
      <dgm:spPr/>
      <dgm:t>
        <a:bodyPr/>
        <a:lstStyle/>
        <a:p>
          <a:r>
            <a:rPr lang="ru-RU" sz="1000" dirty="0" smtClean="0"/>
            <a:t>12. Односложные слова со стечением согласных в конце слова (лифт, зонт)</a:t>
          </a:r>
          <a:endParaRPr lang="ru-RU" sz="1000" dirty="0"/>
        </a:p>
      </dgm:t>
    </dgm:pt>
    <dgm:pt modelId="{34D0DC1B-6502-47E4-84FA-231763D3F0F2}" type="parTrans" cxnId="{EDA45719-4300-49CC-95D9-50B744259755}">
      <dgm:prSet/>
      <dgm:spPr/>
      <dgm:t>
        <a:bodyPr/>
        <a:lstStyle/>
        <a:p>
          <a:endParaRPr lang="ru-RU"/>
        </a:p>
      </dgm:t>
    </dgm:pt>
    <dgm:pt modelId="{3AB2563B-EAC8-4FDE-894A-6D097438F1F9}" type="sibTrans" cxnId="{EDA45719-4300-49CC-95D9-50B744259755}">
      <dgm:prSet/>
      <dgm:spPr/>
      <dgm:t>
        <a:bodyPr/>
        <a:lstStyle/>
        <a:p>
          <a:endParaRPr lang="ru-RU"/>
        </a:p>
      </dgm:t>
    </dgm:pt>
    <dgm:pt modelId="{6B7399A8-C688-4540-ABC1-0B598CF4ED9D}">
      <dgm:prSet phldrT="[Текст]" custT="1"/>
      <dgm:spPr/>
      <dgm:t>
        <a:bodyPr/>
        <a:lstStyle/>
        <a:p>
          <a:r>
            <a:rPr lang="ru-RU" sz="1000" dirty="0" smtClean="0"/>
            <a:t>13. Двухсложные слова с двумя стечениями согласных (плетка, кнопка)</a:t>
          </a:r>
          <a:endParaRPr lang="ru-RU" sz="1000" dirty="0"/>
        </a:p>
      </dgm:t>
    </dgm:pt>
    <dgm:pt modelId="{37A23737-159B-478A-B13E-12AAB5CE2251}" type="parTrans" cxnId="{F3D84060-01B0-47C9-8818-735589A383B4}">
      <dgm:prSet/>
      <dgm:spPr/>
      <dgm:t>
        <a:bodyPr/>
        <a:lstStyle/>
        <a:p>
          <a:endParaRPr lang="ru-RU"/>
        </a:p>
      </dgm:t>
    </dgm:pt>
    <dgm:pt modelId="{B1FE3C7B-D301-4A18-9818-7D3DB4F0FA3D}" type="sibTrans" cxnId="{F3D84060-01B0-47C9-8818-735589A383B4}">
      <dgm:prSet/>
      <dgm:spPr/>
      <dgm:t>
        <a:bodyPr/>
        <a:lstStyle/>
        <a:p>
          <a:endParaRPr lang="ru-RU"/>
        </a:p>
      </dgm:t>
    </dgm:pt>
    <dgm:pt modelId="{7745EA6A-09CF-4D3E-B6FE-396DBD563029}" type="pres">
      <dgm:prSet presAssocID="{E9693DEE-2D4A-486D-87CD-D40B179C0899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E8BC44C-BD54-4979-B719-45529F888ED0}" type="pres">
      <dgm:prSet presAssocID="{E9693DEE-2D4A-486D-87CD-D40B179C0899}" presName="pyramid" presStyleLbl="node1" presStyleIdx="0" presStyleCnt="1" custLinFactNeighborX="2347" custLinFactNeighborY="-5549"/>
      <dgm:spPr/>
    </dgm:pt>
    <dgm:pt modelId="{635496EC-2FEF-4790-B918-221336D12AB6}" type="pres">
      <dgm:prSet presAssocID="{E9693DEE-2D4A-486D-87CD-D40B179C0899}" presName="theList" presStyleCnt="0"/>
      <dgm:spPr/>
    </dgm:pt>
    <dgm:pt modelId="{692B247D-93E5-4AA2-B7D9-E52708D9FB0D}" type="pres">
      <dgm:prSet presAssocID="{2A72F986-AD9A-4429-976E-FD7413A0A17C}" presName="aNode" presStyleLbl="fgAcc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2DFA8-F246-458E-A51C-16DAC3923952}" type="pres">
      <dgm:prSet presAssocID="{2A72F986-AD9A-4429-976E-FD7413A0A17C}" presName="aSpace" presStyleCnt="0"/>
      <dgm:spPr/>
    </dgm:pt>
    <dgm:pt modelId="{6EECFB7D-4E04-4481-ADC7-43BC52DA2CA3}" type="pres">
      <dgm:prSet presAssocID="{40B13A74-32F3-49EB-8A06-69B1FCD4EF1A}" presName="aNode" presStyleLbl="fgAcc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027FB-D109-4171-8175-5F2645591402}" type="pres">
      <dgm:prSet presAssocID="{40B13A74-32F3-49EB-8A06-69B1FCD4EF1A}" presName="aSpace" presStyleCnt="0"/>
      <dgm:spPr/>
    </dgm:pt>
    <dgm:pt modelId="{BCF5A79F-E98C-42D3-A60E-08BD13CC477E}" type="pres">
      <dgm:prSet presAssocID="{4F32D880-FE29-45BD-876D-33F4AD540256}" presName="aNode" presStyleLbl="fgAcc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2D50F2-12B6-4A80-9673-6B359610A0C9}" type="pres">
      <dgm:prSet presAssocID="{4F32D880-FE29-45BD-876D-33F4AD540256}" presName="aSpace" presStyleCnt="0"/>
      <dgm:spPr/>
    </dgm:pt>
    <dgm:pt modelId="{4A2CE55B-7DF7-49E3-81D0-94F114025BC3}" type="pres">
      <dgm:prSet presAssocID="{1DF7928A-2163-4883-B6A5-FB895D3D939C}" presName="aNode" presStyleLbl="fgAcc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1FB2CB-4EB6-4C04-95E1-049032793DD2}" type="pres">
      <dgm:prSet presAssocID="{1DF7928A-2163-4883-B6A5-FB895D3D939C}" presName="aSpace" presStyleCnt="0"/>
      <dgm:spPr/>
    </dgm:pt>
    <dgm:pt modelId="{AE71D0B2-19EF-4975-837A-2C7ADC6F8F11}" type="pres">
      <dgm:prSet presAssocID="{7601BFD1-F2A3-42C8-9F17-06FD74E492D0}" presName="aNode" presStyleLbl="fgAcc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D33223-6D93-48C6-8940-36EFB7BA6F10}" type="pres">
      <dgm:prSet presAssocID="{7601BFD1-F2A3-42C8-9F17-06FD74E492D0}" presName="aSpace" presStyleCnt="0"/>
      <dgm:spPr/>
    </dgm:pt>
    <dgm:pt modelId="{4F22C984-B4B0-4F4D-8B04-67B09EC8A5DD}" type="pres">
      <dgm:prSet presAssocID="{4DA506E2-F1DA-4DB1-91B0-2D1F6397ADDD}" presName="aNode" presStyleLbl="fgAcc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D0E90-44B7-4D7F-9096-F16535E5DC2E}" type="pres">
      <dgm:prSet presAssocID="{4DA506E2-F1DA-4DB1-91B0-2D1F6397ADDD}" presName="aSpace" presStyleCnt="0"/>
      <dgm:spPr/>
    </dgm:pt>
    <dgm:pt modelId="{B6A27F3D-E642-46F5-B91D-CA0EF6EF9623}" type="pres">
      <dgm:prSet presAssocID="{3EB4CF93-E466-4583-907B-9D9408A1F440}" presName="aNode" presStyleLbl="fgAcc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84AD6-48B4-4B76-B944-28D450CF093C}" type="pres">
      <dgm:prSet presAssocID="{3EB4CF93-E466-4583-907B-9D9408A1F440}" presName="aSpace" presStyleCnt="0"/>
      <dgm:spPr/>
    </dgm:pt>
    <dgm:pt modelId="{AC37994B-B178-4FE6-873E-7D4559F4D74C}" type="pres">
      <dgm:prSet presAssocID="{D274B392-9D7E-4A19-AAF7-2B41A5BDAF96}" presName="aNode" presStyleLbl="fgAcc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56DF8-529C-4484-9379-E04AD04D3EAC}" type="pres">
      <dgm:prSet presAssocID="{D274B392-9D7E-4A19-AAF7-2B41A5BDAF96}" presName="aSpace" presStyleCnt="0"/>
      <dgm:spPr/>
    </dgm:pt>
    <dgm:pt modelId="{729D5744-E8C1-4424-9286-DE7695A206D6}" type="pres">
      <dgm:prSet presAssocID="{112F21A4-E66B-4544-A1F4-EF11484938A0}" presName="aNode" presStyleLbl="fgAcc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2022B2-4B6D-4EA6-9A45-7C6838C7551C}" type="pres">
      <dgm:prSet presAssocID="{112F21A4-E66B-4544-A1F4-EF11484938A0}" presName="aSpace" presStyleCnt="0"/>
      <dgm:spPr/>
    </dgm:pt>
    <dgm:pt modelId="{B88CEF1B-5E5C-4466-95BD-D446180AC035}" type="pres">
      <dgm:prSet presAssocID="{4115D5DB-DD20-40DB-9388-F1ED05AB9847}" presName="aNode" presStyleLbl="fgAcc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7BDAC5-932C-4416-A65D-C89D36D5E0E2}" type="pres">
      <dgm:prSet presAssocID="{4115D5DB-DD20-40DB-9388-F1ED05AB9847}" presName="aSpace" presStyleCnt="0"/>
      <dgm:spPr/>
    </dgm:pt>
    <dgm:pt modelId="{A5283902-BF87-4B8B-8CA8-758472718E31}" type="pres">
      <dgm:prSet presAssocID="{CDC3EAB8-4676-49CA-B22B-965ADE0963FD}" presName="aNode" presStyleLbl="fgAcc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E66B1D-F794-400B-BC15-C32D0D4F1C8A}" type="pres">
      <dgm:prSet presAssocID="{CDC3EAB8-4676-49CA-B22B-965ADE0963FD}" presName="aSpace" presStyleCnt="0"/>
      <dgm:spPr/>
    </dgm:pt>
    <dgm:pt modelId="{B737F9CB-8518-448E-A8DD-746E88DD46A3}" type="pres">
      <dgm:prSet presAssocID="{6C44BF43-2475-408A-8462-395D7BB42140}" presName="aNode" presStyleLbl="fgAcc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EBA619A-0103-4659-856D-F39E83CC61C4}" type="pres">
      <dgm:prSet presAssocID="{6C44BF43-2475-408A-8462-395D7BB42140}" presName="aSpace" presStyleCnt="0"/>
      <dgm:spPr/>
    </dgm:pt>
    <dgm:pt modelId="{E886816A-9C12-4133-8952-02559FCC6199}" type="pres">
      <dgm:prSet presAssocID="{6B7399A8-C688-4540-ABC1-0B598CF4ED9D}" presName="aNode" presStyleLbl="fgAcc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35C1ED-7F3A-46A0-8F24-8AD59FD3606A}" type="pres">
      <dgm:prSet presAssocID="{6B7399A8-C688-4540-ABC1-0B598CF4ED9D}" presName="aSpace" presStyleCnt="0"/>
      <dgm:spPr/>
    </dgm:pt>
    <dgm:pt modelId="{7EB1DFE5-FF81-45E4-B067-2C1C9B002279}" type="pres">
      <dgm:prSet presAssocID="{C0D07555-DB73-46EA-B74D-107219F39FC2}" presName="aNode" presStyleLbl="fgAcc1" presStyleIdx="13" presStyleCnt="14" custLinFactY="-946" custLinFactNeighborX="211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602F1-CB1A-4E13-BE58-7E6AADB856EA}" type="pres">
      <dgm:prSet presAssocID="{C0D07555-DB73-46EA-B74D-107219F39FC2}" presName="aSpace" presStyleCnt="0"/>
      <dgm:spPr/>
    </dgm:pt>
  </dgm:ptLst>
  <dgm:cxnLst>
    <dgm:cxn modelId="{B590ABC8-9E06-4D91-8E2D-792B0F63C99A}" type="presOf" srcId="{40B13A74-32F3-49EB-8A06-69B1FCD4EF1A}" destId="{6EECFB7D-4E04-4481-ADC7-43BC52DA2CA3}" srcOrd="0" destOrd="0" presId="urn:microsoft.com/office/officeart/2005/8/layout/pyramid2"/>
    <dgm:cxn modelId="{240A3783-FAAC-426C-B51B-642A9BF4ABF7}" srcId="{E9693DEE-2D4A-486D-87CD-D40B179C0899}" destId="{4115D5DB-DD20-40DB-9388-F1ED05AB9847}" srcOrd="9" destOrd="0" parTransId="{4ECCFCC7-365A-4DA3-8270-D9EB4B33182A}" sibTransId="{B110AF77-4F75-4D28-860E-89888A4923A4}"/>
    <dgm:cxn modelId="{70C8053A-449C-4812-9CB5-6F2BA513A4BE}" srcId="{E9693DEE-2D4A-486D-87CD-D40B179C0899}" destId="{C0D07555-DB73-46EA-B74D-107219F39FC2}" srcOrd="13" destOrd="0" parTransId="{60A248A7-2059-462B-8D1D-99F6E0E6766F}" sibTransId="{D773AD92-D77E-4AA8-93D1-4996189C2295}"/>
    <dgm:cxn modelId="{C35084C2-2805-4986-B592-B33D5011FD39}" srcId="{E9693DEE-2D4A-486D-87CD-D40B179C0899}" destId="{4F32D880-FE29-45BD-876D-33F4AD540256}" srcOrd="2" destOrd="0" parTransId="{56556101-B903-4AA5-9E2A-2152A5214A47}" sibTransId="{C5816DBC-4AD5-4974-87C2-7E396075310E}"/>
    <dgm:cxn modelId="{56EBF098-E49A-4994-9D22-D3F8EFB1CA56}" type="presOf" srcId="{4115D5DB-DD20-40DB-9388-F1ED05AB9847}" destId="{B88CEF1B-5E5C-4466-95BD-D446180AC035}" srcOrd="0" destOrd="0" presId="urn:microsoft.com/office/officeart/2005/8/layout/pyramid2"/>
    <dgm:cxn modelId="{43A89A89-3F1A-4E67-8E73-AEE8FBA3D92C}" srcId="{E9693DEE-2D4A-486D-87CD-D40B179C0899}" destId="{112F21A4-E66B-4544-A1F4-EF11484938A0}" srcOrd="8" destOrd="0" parTransId="{1D92B2A8-ED27-4BD9-8CC3-55D452C85226}" sibTransId="{8ED77894-853D-4D41-BA93-83CCD9A4103B}"/>
    <dgm:cxn modelId="{C39F98B8-C686-407C-9279-A9840C046FA8}" type="presOf" srcId="{6B7399A8-C688-4540-ABC1-0B598CF4ED9D}" destId="{E886816A-9C12-4133-8952-02559FCC6199}" srcOrd="0" destOrd="0" presId="urn:microsoft.com/office/officeart/2005/8/layout/pyramid2"/>
    <dgm:cxn modelId="{F01C39A5-29A1-411F-B964-50F28F7AB5DC}" type="presOf" srcId="{112F21A4-E66B-4544-A1F4-EF11484938A0}" destId="{729D5744-E8C1-4424-9286-DE7695A206D6}" srcOrd="0" destOrd="0" presId="urn:microsoft.com/office/officeart/2005/8/layout/pyramid2"/>
    <dgm:cxn modelId="{EDA45719-4300-49CC-95D9-50B744259755}" srcId="{E9693DEE-2D4A-486D-87CD-D40B179C0899}" destId="{6C44BF43-2475-408A-8462-395D7BB42140}" srcOrd="11" destOrd="0" parTransId="{34D0DC1B-6502-47E4-84FA-231763D3F0F2}" sibTransId="{3AB2563B-EAC8-4FDE-894A-6D097438F1F9}"/>
    <dgm:cxn modelId="{86E74B8B-B2B5-477A-9160-316EA84C66A8}" type="presOf" srcId="{7601BFD1-F2A3-42C8-9F17-06FD74E492D0}" destId="{AE71D0B2-19EF-4975-837A-2C7ADC6F8F11}" srcOrd="0" destOrd="0" presId="urn:microsoft.com/office/officeart/2005/8/layout/pyramid2"/>
    <dgm:cxn modelId="{2C1F07DE-7A5D-443E-B3F7-24CAC057195C}" type="presOf" srcId="{6C44BF43-2475-408A-8462-395D7BB42140}" destId="{B737F9CB-8518-448E-A8DD-746E88DD46A3}" srcOrd="0" destOrd="0" presId="urn:microsoft.com/office/officeart/2005/8/layout/pyramid2"/>
    <dgm:cxn modelId="{5F14D338-26DA-4BE9-9916-B73B6B610C0F}" srcId="{E9693DEE-2D4A-486D-87CD-D40B179C0899}" destId="{40B13A74-32F3-49EB-8A06-69B1FCD4EF1A}" srcOrd="1" destOrd="0" parTransId="{973E7FFF-1762-43CE-B9AB-B876FEF60F15}" sibTransId="{D06323D1-F7F9-4AED-9EB5-0155B66CD195}"/>
    <dgm:cxn modelId="{FA6E91BF-DFA8-486C-9418-73150505D738}" srcId="{E9693DEE-2D4A-486D-87CD-D40B179C0899}" destId="{1DF7928A-2163-4883-B6A5-FB895D3D939C}" srcOrd="3" destOrd="0" parTransId="{42DEEF5B-BA5B-4E51-B189-1860BC41648D}" sibTransId="{C1D1E161-838C-4474-AED4-9711B25AD322}"/>
    <dgm:cxn modelId="{C8005FA0-0B8C-4CF1-8B23-93E3FEFA7032}" type="presOf" srcId="{4DA506E2-F1DA-4DB1-91B0-2D1F6397ADDD}" destId="{4F22C984-B4B0-4F4D-8B04-67B09EC8A5DD}" srcOrd="0" destOrd="0" presId="urn:microsoft.com/office/officeart/2005/8/layout/pyramid2"/>
    <dgm:cxn modelId="{50DB9F91-E2C9-48E0-8BCD-0760599C08CE}" type="presOf" srcId="{E9693DEE-2D4A-486D-87CD-D40B179C0899}" destId="{7745EA6A-09CF-4D3E-B6FE-396DBD563029}" srcOrd="0" destOrd="0" presId="urn:microsoft.com/office/officeart/2005/8/layout/pyramid2"/>
    <dgm:cxn modelId="{DD4E77C3-96DF-4E19-B10C-90F0AE3B510A}" srcId="{E9693DEE-2D4A-486D-87CD-D40B179C0899}" destId="{CDC3EAB8-4676-49CA-B22B-965ADE0963FD}" srcOrd="10" destOrd="0" parTransId="{D88171CC-0AA7-4388-9983-D20ABF3B1D94}" sibTransId="{B27A8C5B-0FCF-4583-8A78-85A531523572}"/>
    <dgm:cxn modelId="{F57B4DC0-90C7-441B-8D52-F9B011A50FC5}" type="presOf" srcId="{2A72F986-AD9A-4429-976E-FD7413A0A17C}" destId="{692B247D-93E5-4AA2-B7D9-E52708D9FB0D}" srcOrd="0" destOrd="0" presId="urn:microsoft.com/office/officeart/2005/8/layout/pyramid2"/>
    <dgm:cxn modelId="{D89BDB8E-1002-4921-B787-F65AB87D90C6}" srcId="{E9693DEE-2D4A-486D-87CD-D40B179C0899}" destId="{2A72F986-AD9A-4429-976E-FD7413A0A17C}" srcOrd="0" destOrd="0" parTransId="{4825B93A-4CC2-404E-AEAE-52197804AB37}" sibTransId="{EB0D173E-D4A3-44AA-92BF-5E2155CD0945}"/>
    <dgm:cxn modelId="{A650B643-9160-486D-9B95-51F0BCEF18C8}" type="presOf" srcId="{C0D07555-DB73-46EA-B74D-107219F39FC2}" destId="{7EB1DFE5-FF81-45E4-B067-2C1C9B002279}" srcOrd="0" destOrd="0" presId="urn:microsoft.com/office/officeart/2005/8/layout/pyramid2"/>
    <dgm:cxn modelId="{E34EDA4F-30BC-4039-A97C-F92C611975BC}" type="presOf" srcId="{1DF7928A-2163-4883-B6A5-FB895D3D939C}" destId="{4A2CE55B-7DF7-49E3-81D0-94F114025BC3}" srcOrd="0" destOrd="0" presId="urn:microsoft.com/office/officeart/2005/8/layout/pyramid2"/>
    <dgm:cxn modelId="{42FC6DBC-3618-4988-A50E-027F235414F7}" type="presOf" srcId="{4F32D880-FE29-45BD-876D-33F4AD540256}" destId="{BCF5A79F-E98C-42D3-A60E-08BD13CC477E}" srcOrd="0" destOrd="0" presId="urn:microsoft.com/office/officeart/2005/8/layout/pyramid2"/>
    <dgm:cxn modelId="{4963FD95-041D-4C7E-B0DB-D55EBD8386DC}" srcId="{E9693DEE-2D4A-486D-87CD-D40B179C0899}" destId="{7601BFD1-F2A3-42C8-9F17-06FD74E492D0}" srcOrd="4" destOrd="0" parTransId="{347AF629-6263-46BD-ABDA-215EC96B5A61}" sibTransId="{28369949-0FEF-41A1-8233-41D6EDA6F1D5}"/>
    <dgm:cxn modelId="{B3198329-4EEE-4CF5-916B-1B4AEC7565F1}" type="presOf" srcId="{CDC3EAB8-4676-49CA-B22B-965ADE0963FD}" destId="{A5283902-BF87-4B8B-8CA8-758472718E31}" srcOrd="0" destOrd="0" presId="urn:microsoft.com/office/officeart/2005/8/layout/pyramid2"/>
    <dgm:cxn modelId="{6CF3E477-C4A9-4100-900F-E791CD2CC87E}" type="presOf" srcId="{3EB4CF93-E466-4583-907B-9D9408A1F440}" destId="{B6A27F3D-E642-46F5-B91D-CA0EF6EF9623}" srcOrd="0" destOrd="0" presId="urn:microsoft.com/office/officeart/2005/8/layout/pyramid2"/>
    <dgm:cxn modelId="{96467DE8-065B-4F3F-B883-54D9F5C8EA06}" type="presOf" srcId="{D274B392-9D7E-4A19-AAF7-2B41A5BDAF96}" destId="{AC37994B-B178-4FE6-873E-7D4559F4D74C}" srcOrd="0" destOrd="0" presId="urn:microsoft.com/office/officeart/2005/8/layout/pyramid2"/>
    <dgm:cxn modelId="{F3D84060-01B0-47C9-8818-735589A383B4}" srcId="{E9693DEE-2D4A-486D-87CD-D40B179C0899}" destId="{6B7399A8-C688-4540-ABC1-0B598CF4ED9D}" srcOrd="12" destOrd="0" parTransId="{37A23737-159B-478A-B13E-12AAB5CE2251}" sibTransId="{B1FE3C7B-D301-4A18-9818-7D3DB4F0FA3D}"/>
    <dgm:cxn modelId="{3E1D65C3-43A7-48AA-89F6-79800569593D}" srcId="{E9693DEE-2D4A-486D-87CD-D40B179C0899}" destId="{4DA506E2-F1DA-4DB1-91B0-2D1F6397ADDD}" srcOrd="5" destOrd="0" parTransId="{9C20E48F-23CC-4C22-A5B4-64A5DB3527DC}" sibTransId="{72F08B61-47F2-408F-89B9-A71EB3C3D59D}"/>
    <dgm:cxn modelId="{1CAF9AA0-9C1A-453F-9038-D04D61C479D8}" srcId="{E9693DEE-2D4A-486D-87CD-D40B179C0899}" destId="{D274B392-9D7E-4A19-AAF7-2B41A5BDAF96}" srcOrd="7" destOrd="0" parTransId="{79CAA59F-B7B4-4902-96B3-67980804EE41}" sibTransId="{573D0373-E6A5-46B8-A80F-BAAC3F4EFEAD}"/>
    <dgm:cxn modelId="{BB122009-98B2-4B30-90B8-505364863300}" srcId="{E9693DEE-2D4A-486D-87CD-D40B179C0899}" destId="{3EB4CF93-E466-4583-907B-9D9408A1F440}" srcOrd="6" destOrd="0" parTransId="{9B116147-9621-493A-B1C0-48DB856FB43D}" sibTransId="{7E98A0AE-7CD3-4A20-B36B-5696E3A94C9C}"/>
    <dgm:cxn modelId="{763C227A-8DD4-485E-8ACF-05A9B5FC885C}" type="presParOf" srcId="{7745EA6A-09CF-4D3E-B6FE-396DBD563029}" destId="{BE8BC44C-BD54-4979-B719-45529F888ED0}" srcOrd="0" destOrd="0" presId="urn:microsoft.com/office/officeart/2005/8/layout/pyramid2"/>
    <dgm:cxn modelId="{5343E337-8F1F-4F13-BFB4-94C2FC2533FA}" type="presParOf" srcId="{7745EA6A-09CF-4D3E-B6FE-396DBD563029}" destId="{635496EC-2FEF-4790-B918-221336D12AB6}" srcOrd="1" destOrd="0" presId="urn:microsoft.com/office/officeart/2005/8/layout/pyramid2"/>
    <dgm:cxn modelId="{CC0F309C-BB94-42EE-8306-89A302CDC0F4}" type="presParOf" srcId="{635496EC-2FEF-4790-B918-221336D12AB6}" destId="{692B247D-93E5-4AA2-B7D9-E52708D9FB0D}" srcOrd="0" destOrd="0" presId="urn:microsoft.com/office/officeart/2005/8/layout/pyramid2"/>
    <dgm:cxn modelId="{B98119A7-9CDE-4D17-A410-B10886D10973}" type="presParOf" srcId="{635496EC-2FEF-4790-B918-221336D12AB6}" destId="{D902DFA8-F246-458E-A51C-16DAC3923952}" srcOrd="1" destOrd="0" presId="urn:microsoft.com/office/officeart/2005/8/layout/pyramid2"/>
    <dgm:cxn modelId="{F2455C83-78C3-4849-B060-C67AD5CE24A4}" type="presParOf" srcId="{635496EC-2FEF-4790-B918-221336D12AB6}" destId="{6EECFB7D-4E04-4481-ADC7-43BC52DA2CA3}" srcOrd="2" destOrd="0" presId="urn:microsoft.com/office/officeart/2005/8/layout/pyramid2"/>
    <dgm:cxn modelId="{D895E203-875C-4DD9-8DD0-BAA7AFE988BA}" type="presParOf" srcId="{635496EC-2FEF-4790-B918-221336D12AB6}" destId="{387027FB-D109-4171-8175-5F2645591402}" srcOrd="3" destOrd="0" presId="urn:microsoft.com/office/officeart/2005/8/layout/pyramid2"/>
    <dgm:cxn modelId="{068D7D06-BB4C-41B5-94EE-947F9BD64857}" type="presParOf" srcId="{635496EC-2FEF-4790-B918-221336D12AB6}" destId="{BCF5A79F-E98C-42D3-A60E-08BD13CC477E}" srcOrd="4" destOrd="0" presId="urn:microsoft.com/office/officeart/2005/8/layout/pyramid2"/>
    <dgm:cxn modelId="{C97CD389-6305-4D53-BE73-3AE9E05882E9}" type="presParOf" srcId="{635496EC-2FEF-4790-B918-221336D12AB6}" destId="{532D50F2-12B6-4A80-9673-6B359610A0C9}" srcOrd="5" destOrd="0" presId="urn:microsoft.com/office/officeart/2005/8/layout/pyramid2"/>
    <dgm:cxn modelId="{F1576F6A-BA15-4BAA-83CB-3912300D9B01}" type="presParOf" srcId="{635496EC-2FEF-4790-B918-221336D12AB6}" destId="{4A2CE55B-7DF7-49E3-81D0-94F114025BC3}" srcOrd="6" destOrd="0" presId="urn:microsoft.com/office/officeart/2005/8/layout/pyramid2"/>
    <dgm:cxn modelId="{71216AE6-0C76-4926-AED4-7B84CE25268B}" type="presParOf" srcId="{635496EC-2FEF-4790-B918-221336D12AB6}" destId="{8A1FB2CB-4EB6-4C04-95E1-049032793DD2}" srcOrd="7" destOrd="0" presId="urn:microsoft.com/office/officeart/2005/8/layout/pyramid2"/>
    <dgm:cxn modelId="{E51A3561-5E7E-45C4-B70B-B989D842E55E}" type="presParOf" srcId="{635496EC-2FEF-4790-B918-221336D12AB6}" destId="{AE71D0B2-19EF-4975-837A-2C7ADC6F8F11}" srcOrd="8" destOrd="0" presId="urn:microsoft.com/office/officeart/2005/8/layout/pyramid2"/>
    <dgm:cxn modelId="{9D60B39C-CE3F-4C67-A10F-0C180A24244D}" type="presParOf" srcId="{635496EC-2FEF-4790-B918-221336D12AB6}" destId="{9DD33223-6D93-48C6-8940-36EFB7BA6F10}" srcOrd="9" destOrd="0" presId="urn:microsoft.com/office/officeart/2005/8/layout/pyramid2"/>
    <dgm:cxn modelId="{D5BB515D-D72B-4421-B652-8415B32F61E1}" type="presParOf" srcId="{635496EC-2FEF-4790-B918-221336D12AB6}" destId="{4F22C984-B4B0-4F4D-8B04-67B09EC8A5DD}" srcOrd="10" destOrd="0" presId="urn:microsoft.com/office/officeart/2005/8/layout/pyramid2"/>
    <dgm:cxn modelId="{8E366325-7795-45E6-9D26-83853E07D9EA}" type="presParOf" srcId="{635496EC-2FEF-4790-B918-221336D12AB6}" destId="{09AD0E90-44B7-4D7F-9096-F16535E5DC2E}" srcOrd="11" destOrd="0" presId="urn:microsoft.com/office/officeart/2005/8/layout/pyramid2"/>
    <dgm:cxn modelId="{DC34CDBF-79F3-472F-88C5-3BC4E436DE6A}" type="presParOf" srcId="{635496EC-2FEF-4790-B918-221336D12AB6}" destId="{B6A27F3D-E642-46F5-B91D-CA0EF6EF9623}" srcOrd="12" destOrd="0" presId="urn:microsoft.com/office/officeart/2005/8/layout/pyramid2"/>
    <dgm:cxn modelId="{CE357D56-C00C-4F95-A46F-9B8F66916162}" type="presParOf" srcId="{635496EC-2FEF-4790-B918-221336D12AB6}" destId="{8E284AD6-48B4-4B76-B944-28D450CF093C}" srcOrd="13" destOrd="0" presId="urn:microsoft.com/office/officeart/2005/8/layout/pyramid2"/>
    <dgm:cxn modelId="{57A92EF0-8096-4E59-993B-1471727323B0}" type="presParOf" srcId="{635496EC-2FEF-4790-B918-221336D12AB6}" destId="{AC37994B-B178-4FE6-873E-7D4559F4D74C}" srcOrd="14" destOrd="0" presId="urn:microsoft.com/office/officeart/2005/8/layout/pyramid2"/>
    <dgm:cxn modelId="{A44CF8D8-46CD-4EC0-AAD6-205CCAA3A059}" type="presParOf" srcId="{635496EC-2FEF-4790-B918-221336D12AB6}" destId="{34056DF8-529C-4484-9379-E04AD04D3EAC}" srcOrd="15" destOrd="0" presId="urn:microsoft.com/office/officeart/2005/8/layout/pyramid2"/>
    <dgm:cxn modelId="{555A2CE7-2564-4C7F-B294-59AF642BF4F2}" type="presParOf" srcId="{635496EC-2FEF-4790-B918-221336D12AB6}" destId="{729D5744-E8C1-4424-9286-DE7695A206D6}" srcOrd="16" destOrd="0" presId="urn:microsoft.com/office/officeart/2005/8/layout/pyramid2"/>
    <dgm:cxn modelId="{DDE56D4D-70D0-4022-B5C4-0FB717C0542F}" type="presParOf" srcId="{635496EC-2FEF-4790-B918-221336D12AB6}" destId="{462022B2-4B6D-4EA6-9A45-7C6838C7551C}" srcOrd="17" destOrd="0" presId="urn:microsoft.com/office/officeart/2005/8/layout/pyramid2"/>
    <dgm:cxn modelId="{AB669CF0-DEF7-4228-914F-ED64554B6B94}" type="presParOf" srcId="{635496EC-2FEF-4790-B918-221336D12AB6}" destId="{B88CEF1B-5E5C-4466-95BD-D446180AC035}" srcOrd="18" destOrd="0" presId="urn:microsoft.com/office/officeart/2005/8/layout/pyramid2"/>
    <dgm:cxn modelId="{905EF45C-6EC9-41EA-8346-A4F2FFB7C3A9}" type="presParOf" srcId="{635496EC-2FEF-4790-B918-221336D12AB6}" destId="{C67BDAC5-932C-4416-A65D-C89D36D5E0E2}" srcOrd="19" destOrd="0" presId="urn:microsoft.com/office/officeart/2005/8/layout/pyramid2"/>
    <dgm:cxn modelId="{D9AEC8C4-163B-4626-95AB-AAB4F23FCAEC}" type="presParOf" srcId="{635496EC-2FEF-4790-B918-221336D12AB6}" destId="{A5283902-BF87-4B8B-8CA8-758472718E31}" srcOrd="20" destOrd="0" presId="urn:microsoft.com/office/officeart/2005/8/layout/pyramid2"/>
    <dgm:cxn modelId="{0DC3F8BF-8D95-45F1-9C1E-E0B4E4C7454A}" type="presParOf" srcId="{635496EC-2FEF-4790-B918-221336D12AB6}" destId="{BCE66B1D-F794-400B-BC15-C32D0D4F1C8A}" srcOrd="21" destOrd="0" presId="urn:microsoft.com/office/officeart/2005/8/layout/pyramid2"/>
    <dgm:cxn modelId="{91BAA3FC-CB48-40C0-84A0-2D5C65CDC953}" type="presParOf" srcId="{635496EC-2FEF-4790-B918-221336D12AB6}" destId="{B737F9CB-8518-448E-A8DD-746E88DD46A3}" srcOrd="22" destOrd="0" presId="urn:microsoft.com/office/officeart/2005/8/layout/pyramid2"/>
    <dgm:cxn modelId="{B24F2578-A818-4B2F-AC01-277E6B760348}" type="presParOf" srcId="{635496EC-2FEF-4790-B918-221336D12AB6}" destId="{6EBA619A-0103-4659-856D-F39E83CC61C4}" srcOrd="23" destOrd="0" presId="urn:microsoft.com/office/officeart/2005/8/layout/pyramid2"/>
    <dgm:cxn modelId="{133B0EC7-1B77-456A-96E2-B2DBFBD1F114}" type="presParOf" srcId="{635496EC-2FEF-4790-B918-221336D12AB6}" destId="{E886816A-9C12-4133-8952-02559FCC6199}" srcOrd="24" destOrd="0" presId="urn:microsoft.com/office/officeart/2005/8/layout/pyramid2"/>
    <dgm:cxn modelId="{AFE0BBC0-1536-462B-8E44-703AE3335410}" type="presParOf" srcId="{635496EC-2FEF-4790-B918-221336D12AB6}" destId="{3E35C1ED-7F3A-46A0-8F24-8AD59FD3606A}" srcOrd="25" destOrd="0" presId="urn:microsoft.com/office/officeart/2005/8/layout/pyramid2"/>
    <dgm:cxn modelId="{273131E7-8694-4BD7-B6BB-BB44E4FA2E00}" type="presParOf" srcId="{635496EC-2FEF-4790-B918-221336D12AB6}" destId="{7EB1DFE5-FF81-45E4-B067-2C1C9B002279}" srcOrd="26" destOrd="0" presId="urn:microsoft.com/office/officeart/2005/8/layout/pyramid2"/>
    <dgm:cxn modelId="{45F0E36C-C12C-4BD8-8E91-F938F1E21565}" type="presParOf" srcId="{635496EC-2FEF-4790-B918-221336D12AB6}" destId="{1AD602F1-CB1A-4E13-BE58-7E6AADB856EA}" srcOrd="2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BD40EA3-2480-4FEB-8F26-DF2E93174FFA}" type="doc">
      <dgm:prSet loTypeId="urn:microsoft.com/office/officeart/2005/8/layout/radial6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72F13DE-8040-4AFB-93E3-12E60E3A373D}">
      <dgm:prSet phldrT="[Текст]"/>
      <dgm:spPr/>
      <dgm:t>
        <a:bodyPr/>
        <a:lstStyle/>
        <a:p>
          <a:r>
            <a:rPr lang="ru-RU" b="1" dirty="0" smtClean="0"/>
            <a:t>К предпосылкам формирования слоговой структуры слова относят</a:t>
          </a:r>
          <a:endParaRPr lang="ru-RU" dirty="0"/>
        </a:p>
      </dgm:t>
    </dgm:pt>
    <dgm:pt modelId="{76CEFEFA-A54A-4D4D-BFA8-82B01AA4DCCE}" type="parTrans" cxnId="{FB01BD78-554D-4018-A12D-56117CF1F478}">
      <dgm:prSet/>
      <dgm:spPr/>
      <dgm:t>
        <a:bodyPr/>
        <a:lstStyle/>
        <a:p>
          <a:endParaRPr lang="ru-RU"/>
        </a:p>
      </dgm:t>
    </dgm:pt>
    <dgm:pt modelId="{F6D5F37C-7D24-47F5-9182-06D761A70156}" type="sibTrans" cxnId="{FB01BD78-554D-4018-A12D-56117CF1F478}">
      <dgm:prSet/>
      <dgm:spPr/>
      <dgm:t>
        <a:bodyPr/>
        <a:lstStyle/>
        <a:p>
          <a:endParaRPr lang="ru-RU"/>
        </a:p>
      </dgm:t>
    </dgm:pt>
    <dgm:pt modelId="{84803DD1-BA9E-4B6C-840D-62265D4A3DD2}">
      <dgm:prSet phldrT="[Текст]" custT="1"/>
      <dgm:spPr/>
      <dgm:t>
        <a:bodyPr/>
        <a:lstStyle/>
        <a:p>
          <a:r>
            <a:rPr lang="ru-RU" sz="1200" dirty="0" smtClean="0"/>
            <a:t>Пространственный фактор психической деятельности</a:t>
          </a:r>
          <a:endParaRPr lang="ru-RU" sz="1200" dirty="0"/>
        </a:p>
      </dgm:t>
    </dgm:pt>
    <dgm:pt modelId="{86355158-16C5-446E-8650-14E590F33610}" type="parTrans" cxnId="{03AAADD4-A430-4201-9B5C-BA4054F53988}">
      <dgm:prSet/>
      <dgm:spPr/>
      <dgm:t>
        <a:bodyPr/>
        <a:lstStyle/>
        <a:p>
          <a:endParaRPr lang="ru-RU"/>
        </a:p>
      </dgm:t>
    </dgm:pt>
    <dgm:pt modelId="{264BE6BD-6184-46E7-AA45-7387C0C2AC70}" type="sibTrans" cxnId="{03AAADD4-A430-4201-9B5C-BA4054F53988}">
      <dgm:prSet/>
      <dgm:spPr/>
      <dgm:t>
        <a:bodyPr/>
        <a:lstStyle/>
        <a:p>
          <a:endParaRPr lang="ru-RU"/>
        </a:p>
      </dgm:t>
    </dgm:pt>
    <dgm:pt modelId="{F187EE50-E807-4E72-9CAF-3FB3ADC5150D}">
      <dgm:prSet phldrT="[Текст]"/>
      <dgm:spPr/>
      <dgm:t>
        <a:bodyPr/>
        <a:lstStyle/>
        <a:p>
          <a:r>
            <a:rPr lang="ru-RU" dirty="0" smtClean="0"/>
            <a:t>Динамический фактор психической деятельности</a:t>
          </a:r>
          <a:endParaRPr lang="ru-RU" dirty="0"/>
        </a:p>
      </dgm:t>
    </dgm:pt>
    <dgm:pt modelId="{6602F001-5686-4A86-84DE-DA06BC2D2D7C}" type="parTrans" cxnId="{95FB4716-7B70-4194-9A62-A47EA739D39C}">
      <dgm:prSet/>
      <dgm:spPr/>
      <dgm:t>
        <a:bodyPr/>
        <a:lstStyle/>
        <a:p>
          <a:endParaRPr lang="ru-RU"/>
        </a:p>
      </dgm:t>
    </dgm:pt>
    <dgm:pt modelId="{BD92815A-4E50-42E5-9B6B-18FFD48F1ADD}" type="sibTrans" cxnId="{95FB4716-7B70-4194-9A62-A47EA739D39C}">
      <dgm:prSet/>
      <dgm:spPr/>
      <dgm:t>
        <a:bodyPr/>
        <a:lstStyle/>
        <a:p>
          <a:endParaRPr lang="ru-RU"/>
        </a:p>
      </dgm:t>
    </dgm:pt>
    <dgm:pt modelId="{9DBE2427-510E-4B34-8993-2BDA9D0E0936}">
      <dgm:prSet phldrT="[Текст]"/>
      <dgm:spPr/>
      <dgm:t>
        <a:bodyPr/>
        <a:lstStyle/>
        <a:p>
          <a:r>
            <a:rPr lang="ru-RU" dirty="0" smtClean="0"/>
            <a:t>Ритмический фактор психической деятельности</a:t>
          </a:r>
          <a:endParaRPr lang="ru-RU" dirty="0"/>
        </a:p>
      </dgm:t>
    </dgm:pt>
    <dgm:pt modelId="{40E5C158-9410-4733-8CE3-D549A34D506C}" type="parTrans" cxnId="{ABEA7ADF-D8BF-4854-96BA-5628BE04DD43}">
      <dgm:prSet/>
      <dgm:spPr/>
      <dgm:t>
        <a:bodyPr/>
        <a:lstStyle/>
        <a:p>
          <a:endParaRPr lang="ru-RU"/>
        </a:p>
      </dgm:t>
    </dgm:pt>
    <dgm:pt modelId="{6575AF21-E50A-4FD3-A532-A1A3344D6EA4}" type="sibTrans" cxnId="{ABEA7ADF-D8BF-4854-96BA-5628BE04DD43}">
      <dgm:prSet/>
      <dgm:spPr/>
      <dgm:t>
        <a:bodyPr/>
        <a:lstStyle/>
        <a:p>
          <a:endParaRPr lang="ru-RU"/>
        </a:p>
      </dgm:t>
    </dgm:pt>
    <dgm:pt modelId="{A112AD40-C959-4FCF-96A6-5583FBAF17DB}" type="pres">
      <dgm:prSet presAssocID="{3BD40EA3-2480-4FEB-8F26-DF2E93174FF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A1A3153-13ED-4834-8209-B02F0940A007}" type="pres">
      <dgm:prSet presAssocID="{A72F13DE-8040-4AFB-93E3-12E60E3A373D}" presName="centerShape" presStyleLbl="node0" presStyleIdx="0" presStyleCnt="1"/>
      <dgm:spPr/>
      <dgm:t>
        <a:bodyPr/>
        <a:lstStyle/>
        <a:p>
          <a:endParaRPr lang="ru-RU"/>
        </a:p>
      </dgm:t>
    </dgm:pt>
    <dgm:pt modelId="{6A231EED-EEF7-4DE3-B145-E1262036812B}" type="pres">
      <dgm:prSet presAssocID="{84803DD1-BA9E-4B6C-840D-62265D4A3DD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2F162-6A58-4C60-A8E2-4FD12CCE24EF}" type="pres">
      <dgm:prSet presAssocID="{84803DD1-BA9E-4B6C-840D-62265D4A3DD2}" presName="dummy" presStyleCnt="0"/>
      <dgm:spPr/>
      <dgm:t>
        <a:bodyPr/>
        <a:lstStyle/>
        <a:p>
          <a:endParaRPr lang="ru-RU"/>
        </a:p>
      </dgm:t>
    </dgm:pt>
    <dgm:pt modelId="{775196BA-55CF-41B1-85AD-976B61D3DAE8}" type="pres">
      <dgm:prSet presAssocID="{264BE6BD-6184-46E7-AA45-7387C0C2AC70}" presName="sibTrans" presStyleLbl="sibTrans2D1" presStyleIdx="0" presStyleCnt="3"/>
      <dgm:spPr/>
      <dgm:t>
        <a:bodyPr/>
        <a:lstStyle/>
        <a:p>
          <a:endParaRPr lang="ru-RU"/>
        </a:p>
      </dgm:t>
    </dgm:pt>
    <dgm:pt modelId="{23A717C0-C75A-49D9-8D53-86355990BF7F}" type="pres">
      <dgm:prSet presAssocID="{F187EE50-E807-4E72-9CAF-3FB3ADC5150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14305-F637-411E-9618-83829D86AC5E}" type="pres">
      <dgm:prSet presAssocID="{F187EE50-E807-4E72-9CAF-3FB3ADC5150D}" presName="dummy" presStyleCnt="0"/>
      <dgm:spPr/>
      <dgm:t>
        <a:bodyPr/>
        <a:lstStyle/>
        <a:p>
          <a:endParaRPr lang="ru-RU"/>
        </a:p>
      </dgm:t>
    </dgm:pt>
    <dgm:pt modelId="{12CBF03C-0788-41DD-B111-FABF74A6BF9F}" type="pres">
      <dgm:prSet presAssocID="{BD92815A-4E50-42E5-9B6B-18FFD48F1ADD}" presName="sibTrans" presStyleLbl="sibTrans2D1" presStyleIdx="1" presStyleCnt="3"/>
      <dgm:spPr/>
      <dgm:t>
        <a:bodyPr/>
        <a:lstStyle/>
        <a:p>
          <a:endParaRPr lang="ru-RU"/>
        </a:p>
      </dgm:t>
    </dgm:pt>
    <dgm:pt modelId="{0D580457-FB91-456C-99AD-51D1C82809DF}" type="pres">
      <dgm:prSet presAssocID="{9DBE2427-510E-4B34-8993-2BDA9D0E093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9CB3-78CB-45D1-87B9-0D4FB7C44A18}" type="pres">
      <dgm:prSet presAssocID="{9DBE2427-510E-4B34-8993-2BDA9D0E0936}" presName="dummy" presStyleCnt="0"/>
      <dgm:spPr/>
      <dgm:t>
        <a:bodyPr/>
        <a:lstStyle/>
        <a:p>
          <a:endParaRPr lang="ru-RU"/>
        </a:p>
      </dgm:t>
    </dgm:pt>
    <dgm:pt modelId="{BE00DF10-6958-4654-9822-B5BA91A949CA}" type="pres">
      <dgm:prSet presAssocID="{6575AF21-E50A-4FD3-A532-A1A3344D6EA4}" presName="sibTrans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BDF66C42-0885-4943-B39E-53678155CD87}" type="presOf" srcId="{BD92815A-4E50-42E5-9B6B-18FFD48F1ADD}" destId="{12CBF03C-0788-41DD-B111-FABF74A6BF9F}" srcOrd="0" destOrd="0" presId="urn:microsoft.com/office/officeart/2005/8/layout/radial6"/>
    <dgm:cxn modelId="{576B427E-B525-4206-8A27-CCD9498F277F}" type="presOf" srcId="{6575AF21-E50A-4FD3-A532-A1A3344D6EA4}" destId="{BE00DF10-6958-4654-9822-B5BA91A949CA}" srcOrd="0" destOrd="0" presId="urn:microsoft.com/office/officeart/2005/8/layout/radial6"/>
    <dgm:cxn modelId="{BB52B025-150D-4083-A50D-8F7315274FDF}" type="presOf" srcId="{9DBE2427-510E-4B34-8993-2BDA9D0E0936}" destId="{0D580457-FB91-456C-99AD-51D1C82809DF}" srcOrd="0" destOrd="0" presId="urn:microsoft.com/office/officeart/2005/8/layout/radial6"/>
    <dgm:cxn modelId="{4BBBA144-AC82-4C9B-9F43-0A16DB76CA7A}" type="presOf" srcId="{A72F13DE-8040-4AFB-93E3-12E60E3A373D}" destId="{3A1A3153-13ED-4834-8209-B02F0940A007}" srcOrd="0" destOrd="0" presId="urn:microsoft.com/office/officeart/2005/8/layout/radial6"/>
    <dgm:cxn modelId="{F162F265-8AF9-4DBE-BBE1-F988BFA3048C}" type="presOf" srcId="{F187EE50-E807-4E72-9CAF-3FB3ADC5150D}" destId="{23A717C0-C75A-49D9-8D53-86355990BF7F}" srcOrd="0" destOrd="0" presId="urn:microsoft.com/office/officeart/2005/8/layout/radial6"/>
    <dgm:cxn modelId="{95FB4716-7B70-4194-9A62-A47EA739D39C}" srcId="{A72F13DE-8040-4AFB-93E3-12E60E3A373D}" destId="{F187EE50-E807-4E72-9CAF-3FB3ADC5150D}" srcOrd="1" destOrd="0" parTransId="{6602F001-5686-4A86-84DE-DA06BC2D2D7C}" sibTransId="{BD92815A-4E50-42E5-9B6B-18FFD48F1ADD}"/>
    <dgm:cxn modelId="{90867E96-1555-4CF5-B289-87711D663AA2}" type="presOf" srcId="{84803DD1-BA9E-4B6C-840D-62265D4A3DD2}" destId="{6A231EED-EEF7-4DE3-B145-E1262036812B}" srcOrd="0" destOrd="0" presId="urn:microsoft.com/office/officeart/2005/8/layout/radial6"/>
    <dgm:cxn modelId="{FFFED3EB-AF90-4F6C-ACD6-589AC348F947}" type="presOf" srcId="{3BD40EA3-2480-4FEB-8F26-DF2E93174FFA}" destId="{A112AD40-C959-4FCF-96A6-5583FBAF17DB}" srcOrd="0" destOrd="0" presId="urn:microsoft.com/office/officeart/2005/8/layout/radial6"/>
    <dgm:cxn modelId="{03AAADD4-A430-4201-9B5C-BA4054F53988}" srcId="{A72F13DE-8040-4AFB-93E3-12E60E3A373D}" destId="{84803DD1-BA9E-4B6C-840D-62265D4A3DD2}" srcOrd="0" destOrd="0" parTransId="{86355158-16C5-446E-8650-14E590F33610}" sibTransId="{264BE6BD-6184-46E7-AA45-7387C0C2AC70}"/>
    <dgm:cxn modelId="{FB01BD78-554D-4018-A12D-56117CF1F478}" srcId="{3BD40EA3-2480-4FEB-8F26-DF2E93174FFA}" destId="{A72F13DE-8040-4AFB-93E3-12E60E3A373D}" srcOrd="0" destOrd="0" parTransId="{76CEFEFA-A54A-4D4D-BFA8-82B01AA4DCCE}" sibTransId="{F6D5F37C-7D24-47F5-9182-06D761A70156}"/>
    <dgm:cxn modelId="{ABEA7ADF-D8BF-4854-96BA-5628BE04DD43}" srcId="{A72F13DE-8040-4AFB-93E3-12E60E3A373D}" destId="{9DBE2427-510E-4B34-8993-2BDA9D0E0936}" srcOrd="2" destOrd="0" parTransId="{40E5C158-9410-4733-8CE3-D549A34D506C}" sibTransId="{6575AF21-E50A-4FD3-A532-A1A3344D6EA4}"/>
    <dgm:cxn modelId="{190C6BFB-2B6C-463E-90FD-F9BB88E92A1D}" type="presOf" srcId="{264BE6BD-6184-46E7-AA45-7387C0C2AC70}" destId="{775196BA-55CF-41B1-85AD-976B61D3DAE8}" srcOrd="0" destOrd="0" presId="urn:microsoft.com/office/officeart/2005/8/layout/radial6"/>
    <dgm:cxn modelId="{FD3DDC2F-BD33-46D2-BA16-7BB56701E8B7}" type="presParOf" srcId="{A112AD40-C959-4FCF-96A6-5583FBAF17DB}" destId="{3A1A3153-13ED-4834-8209-B02F0940A007}" srcOrd="0" destOrd="0" presId="urn:microsoft.com/office/officeart/2005/8/layout/radial6"/>
    <dgm:cxn modelId="{82DF0DF0-7C57-4209-A3F9-EB1A1F5E4E2A}" type="presParOf" srcId="{A112AD40-C959-4FCF-96A6-5583FBAF17DB}" destId="{6A231EED-EEF7-4DE3-B145-E1262036812B}" srcOrd="1" destOrd="0" presId="urn:microsoft.com/office/officeart/2005/8/layout/radial6"/>
    <dgm:cxn modelId="{407BB1D0-6EF7-4E13-B6C9-B34358730163}" type="presParOf" srcId="{A112AD40-C959-4FCF-96A6-5583FBAF17DB}" destId="{D192F162-6A58-4C60-A8E2-4FD12CCE24EF}" srcOrd="2" destOrd="0" presId="urn:microsoft.com/office/officeart/2005/8/layout/radial6"/>
    <dgm:cxn modelId="{9EDFC5C0-C1D7-42E2-BA22-50F17DF62E26}" type="presParOf" srcId="{A112AD40-C959-4FCF-96A6-5583FBAF17DB}" destId="{775196BA-55CF-41B1-85AD-976B61D3DAE8}" srcOrd="3" destOrd="0" presId="urn:microsoft.com/office/officeart/2005/8/layout/radial6"/>
    <dgm:cxn modelId="{32A8664E-A896-45CF-8727-D6DC84143DA5}" type="presParOf" srcId="{A112AD40-C959-4FCF-96A6-5583FBAF17DB}" destId="{23A717C0-C75A-49D9-8D53-86355990BF7F}" srcOrd="4" destOrd="0" presId="urn:microsoft.com/office/officeart/2005/8/layout/radial6"/>
    <dgm:cxn modelId="{12583147-4971-4B28-85BA-4195E739F3DA}" type="presParOf" srcId="{A112AD40-C959-4FCF-96A6-5583FBAF17DB}" destId="{96B14305-F637-411E-9618-83829D86AC5E}" srcOrd="5" destOrd="0" presId="urn:microsoft.com/office/officeart/2005/8/layout/radial6"/>
    <dgm:cxn modelId="{4C44A3C5-0C99-43E7-8055-1B23F80B0EB5}" type="presParOf" srcId="{A112AD40-C959-4FCF-96A6-5583FBAF17DB}" destId="{12CBF03C-0788-41DD-B111-FABF74A6BF9F}" srcOrd="6" destOrd="0" presId="urn:microsoft.com/office/officeart/2005/8/layout/radial6"/>
    <dgm:cxn modelId="{BC117925-26D8-4BEE-8741-0D933EE144A7}" type="presParOf" srcId="{A112AD40-C959-4FCF-96A6-5583FBAF17DB}" destId="{0D580457-FB91-456C-99AD-51D1C82809DF}" srcOrd="7" destOrd="0" presId="urn:microsoft.com/office/officeart/2005/8/layout/radial6"/>
    <dgm:cxn modelId="{66980F09-1F96-4FD6-90EA-61C3EE543A2B}" type="presParOf" srcId="{A112AD40-C959-4FCF-96A6-5583FBAF17DB}" destId="{27569CB3-78CB-45D1-87B9-0D4FB7C44A18}" srcOrd="8" destOrd="0" presId="urn:microsoft.com/office/officeart/2005/8/layout/radial6"/>
    <dgm:cxn modelId="{19421AE1-2B93-4905-A4E5-A5810BDFD6B9}" type="presParOf" srcId="{A112AD40-C959-4FCF-96A6-5583FBAF17DB}" destId="{BE00DF10-6958-4654-9822-B5BA91A949CA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090B8F6-6766-4A32-B32C-94DABEE31C0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86E037-9802-4076-9C1A-74A496AF8224}">
      <dgm:prSet phldrT="[Текст]" custT="1"/>
      <dgm:spPr>
        <a:ln>
          <a:solidFill>
            <a:schemeClr val="accent1"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r>
            <a:rPr lang="ru-RU" sz="1600" b="1" i="1" dirty="0" smtClean="0"/>
            <a:t>Предпосылки формирования слоговой структуры слова</a:t>
          </a:r>
          <a:r>
            <a:rPr lang="ru-RU" sz="2000" b="1" i="1" dirty="0" smtClean="0"/>
            <a:t/>
          </a:r>
          <a:br>
            <a:rPr lang="ru-RU" sz="2000" b="1" i="1" dirty="0" smtClean="0"/>
          </a:br>
          <a:endParaRPr lang="ru-RU" sz="2000" dirty="0"/>
        </a:p>
      </dgm:t>
    </dgm:pt>
    <dgm:pt modelId="{98D63A5F-D011-45A4-A0F0-348239895ABF}" type="parTrans" cxnId="{FF079B56-15D6-4D7C-B87B-2D2065D9414A}">
      <dgm:prSet/>
      <dgm:spPr/>
      <dgm:t>
        <a:bodyPr/>
        <a:lstStyle/>
        <a:p>
          <a:endParaRPr lang="ru-RU"/>
        </a:p>
      </dgm:t>
    </dgm:pt>
    <dgm:pt modelId="{F7075F04-1521-469C-A11D-B0AA61C7C6C1}" type="sibTrans" cxnId="{FF079B56-15D6-4D7C-B87B-2D2065D9414A}">
      <dgm:prSet/>
      <dgm:spPr/>
      <dgm:t>
        <a:bodyPr/>
        <a:lstStyle/>
        <a:p>
          <a:endParaRPr lang="ru-RU"/>
        </a:p>
      </dgm:t>
    </dgm:pt>
    <dgm:pt modelId="{43CB6B30-D0F9-4565-B72F-E68A89A05343}">
      <dgm:prSet phldrT="[Текст]" custT="1"/>
      <dgm:spPr/>
      <dgm:t>
        <a:bodyPr/>
        <a:lstStyle/>
        <a:p>
          <a:r>
            <a:rPr lang="ru-RU" sz="1200" b="1" u="none" dirty="0" smtClean="0"/>
            <a:t>Ритмический фактор</a:t>
          </a:r>
          <a:endParaRPr lang="ru-RU" sz="1200" b="1" u="none" dirty="0"/>
        </a:p>
      </dgm:t>
    </dgm:pt>
    <dgm:pt modelId="{76A6BAB3-5497-47B6-B543-E2639C8A796A}" type="parTrans" cxnId="{8C3FD2B6-DE69-4AB7-B4AC-FA282A52402A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998B52FE-EC14-4BFF-A6EF-72370D7988E7}" type="sibTrans" cxnId="{8C3FD2B6-DE69-4AB7-B4AC-FA282A52402A}">
      <dgm:prSet/>
      <dgm:spPr/>
      <dgm:t>
        <a:bodyPr/>
        <a:lstStyle/>
        <a:p>
          <a:endParaRPr lang="ru-RU"/>
        </a:p>
      </dgm:t>
    </dgm:pt>
    <dgm:pt modelId="{B246D1A7-C7FE-40C2-81B5-F8BF85A2E093}">
      <dgm:prSet phldrT="[Текст]" custT="1"/>
      <dgm:spPr/>
      <dgm:t>
        <a:bodyPr/>
        <a:lstStyle/>
        <a:p>
          <a:r>
            <a:rPr lang="ru-RU" sz="1200" b="1" dirty="0" smtClean="0"/>
            <a:t>Пространственный фактор</a:t>
          </a:r>
        </a:p>
      </dgm:t>
    </dgm:pt>
    <dgm:pt modelId="{C052171D-1D0C-4E32-AB64-7FE8355FF458}" type="parTrans" cxnId="{8E3AEAB1-AE1C-41E1-9DEF-3866C3D195CC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941C4AE7-8E06-461C-BE3B-4ED28DB3C40C}" type="sibTrans" cxnId="{8E3AEAB1-AE1C-41E1-9DEF-3866C3D195CC}">
      <dgm:prSet/>
      <dgm:spPr/>
      <dgm:t>
        <a:bodyPr/>
        <a:lstStyle/>
        <a:p>
          <a:endParaRPr lang="ru-RU"/>
        </a:p>
      </dgm:t>
    </dgm:pt>
    <dgm:pt modelId="{A3216070-41AD-428E-A555-C917A962EDF4}">
      <dgm:prSet phldrT="[Текст]" custT="1"/>
      <dgm:spPr/>
      <dgm:t>
        <a:bodyPr/>
        <a:lstStyle/>
        <a:p>
          <a:r>
            <a:rPr lang="ru-RU" sz="900" b="1" dirty="0" smtClean="0"/>
            <a:t> </a:t>
          </a:r>
          <a:r>
            <a:rPr lang="ru-RU" sz="1100" b="1" dirty="0" smtClean="0"/>
            <a:t>Работа над ритмом      </a:t>
          </a:r>
          <a:r>
            <a:rPr lang="ru-RU" sz="1100" b="0" i="1" dirty="0" smtClean="0"/>
            <a:t>(Р</a:t>
          </a:r>
          <a:r>
            <a:rPr lang="ru-RU" sz="1100" i="1" dirty="0" smtClean="0"/>
            <a:t>азличные способы воспроизведения ритма: </a:t>
          </a:r>
          <a:r>
            <a:rPr lang="ru-RU" sz="1100" i="1" dirty="0" err="1" smtClean="0"/>
            <a:t>отхлопывание</a:t>
          </a:r>
          <a:r>
            <a:rPr lang="ru-RU" sz="1100" i="1" dirty="0" smtClean="0"/>
            <a:t> в ладоши, отстукивание мячом об пол, использование музыкальных инструментов </a:t>
          </a:r>
          <a:endParaRPr lang="ru-RU" sz="1100" i="1" dirty="0"/>
        </a:p>
      </dgm:t>
    </dgm:pt>
    <dgm:pt modelId="{C534C55C-3B30-4A21-959A-23B736567C31}" type="parTrans" cxnId="{C26A64F8-2377-40EE-8EB9-6BE1B3E91F8E}">
      <dgm:prSet/>
      <dgm:spPr>
        <a:ln>
          <a:solidFill>
            <a:schemeClr val="tx2">
              <a:lumMod val="2500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0BB0C177-3F8D-4CE1-A681-5953F6584707}" type="sibTrans" cxnId="{C26A64F8-2377-40EE-8EB9-6BE1B3E91F8E}">
      <dgm:prSet/>
      <dgm:spPr/>
      <dgm:t>
        <a:bodyPr/>
        <a:lstStyle/>
        <a:p>
          <a:endParaRPr lang="ru-RU"/>
        </a:p>
      </dgm:t>
    </dgm:pt>
    <dgm:pt modelId="{E2C7A2A0-D39C-47E7-A9CF-842FE3716FEF}">
      <dgm:prSet phldrT="[Текст]" custT="1"/>
      <dgm:spPr/>
      <dgm:t>
        <a:bodyPr/>
        <a:lstStyle/>
        <a:p>
          <a:r>
            <a:rPr lang="ru-RU" sz="1200" b="1" i="0" u="none" baseline="0" dirty="0" smtClean="0"/>
            <a:t>Динамический фактор</a:t>
          </a:r>
          <a:endParaRPr lang="ru-RU" sz="1200" b="1" i="0" baseline="0" dirty="0"/>
        </a:p>
      </dgm:t>
    </dgm:pt>
    <dgm:pt modelId="{16212004-4D75-49F3-8160-C106B57A614A}" type="parTrans" cxnId="{B2F89C36-C5F1-4523-B620-48396355056D}">
      <dgm:prSet/>
      <dgm:spPr>
        <a:ln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75902A78-5130-4C91-95AE-AC6BC0695DE2}" type="sibTrans" cxnId="{B2F89C36-C5F1-4523-B620-48396355056D}">
      <dgm:prSet/>
      <dgm:spPr/>
      <dgm:t>
        <a:bodyPr/>
        <a:lstStyle/>
        <a:p>
          <a:endParaRPr lang="ru-RU"/>
        </a:p>
      </dgm:t>
    </dgm:pt>
    <dgm:pt modelId="{7286790C-2173-490D-8130-9CFD242AC647}">
      <dgm:prSet phldrT="[Текст]" custT="1"/>
      <dgm:spPr/>
      <dgm:t>
        <a:bodyPr/>
        <a:lstStyle/>
        <a:p>
          <a:r>
            <a:rPr lang="ru-RU" sz="1200" b="1" dirty="0" smtClean="0"/>
            <a:t>Игры и упражнения, направленные на формирование пространственно-временных представлений </a:t>
          </a:r>
          <a:r>
            <a:rPr lang="ru-RU" sz="1200" b="0" i="1" dirty="0" smtClean="0"/>
            <a:t>(начало, середина, конец; перед, за, после; первый, последний). </a:t>
          </a:r>
          <a:endParaRPr lang="ru-RU" sz="1200" b="0" i="1" dirty="0"/>
        </a:p>
      </dgm:t>
    </dgm:pt>
    <dgm:pt modelId="{1D168524-8F7C-4D18-88B9-6030E854072F}" type="parTrans" cxnId="{4FE1761C-F983-485A-B52B-5D18D5DE5BF0}">
      <dgm:prSet/>
      <dgm:spPr>
        <a:ln>
          <a:noFill/>
        </a:ln>
      </dgm:spPr>
      <dgm:t>
        <a:bodyPr/>
        <a:lstStyle/>
        <a:p>
          <a:endParaRPr lang="ru-RU"/>
        </a:p>
      </dgm:t>
    </dgm:pt>
    <dgm:pt modelId="{8030085B-91B8-47AC-A324-A5311588D195}" type="sibTrans" cxnId="{4FE1761C-F983-485A-B52B-5D18D5DE5BF0}">
      <dgm:prSet/>
      <dgm:spPr/>
      <dgm:t>
        <a:bodyPr/>
        <a:lstStyle/>
        <a:p>
          <a:endParaRPr lang="ru-RU"/>
        </a:p>
      </dgm:t>
    </dgm:pt>
    <dgm:pt modelId="{A69FEFCD-828B-4F3C-B35B-2D2543527BB2}">
      <dgm:prSet phldrT="[Текст]" custT="1"/>
      <dgm:spPr/>
      <dgm:t>
        <a:bodyPr/>
        <a:lstStyle/>
        <a:p>
          <a:r>
            <a:rPr lang="ru-RU" sz="1100" b="1" dirty="0" err="1" smtClean="0"/>
            <a:t>Формиро</a:t>
          </a:r>
          <a:endParaRPr lang="ru-RU" sz="1100" b="1" dirty="0" smtClean="0"/>
        </a:p>
        <a:p>
          <a:r>
            <a:rPr lang="ru-RU" sz="1100" b="1" dirty="0" err="1" smtClean="0"/>
            <a:t>вание</a:t>
          </a:r>
          <a:r>
            <a:rPr lang="ru-RU" sz="1100" b="1" dirty="0" smtClean="0"/>
            <a:t> общей </a:t>
          </a:r>
          <a:r>
            <a:rPr lang="ru-RU" sz="1100" b="1" dirty="0" err="1" smtClean="0"/>
            <a:t>координа</a:t>
          </a:r>
          <a:endParaRPr lang="ru-RU" sz="1100" b="1" dirty="0" smtClean="0"/>
        </a:p>
        <a:p>
          <a:r>
            <a:rPr lang="ru-RU" sz="1100" b="1" dirty="0" err="1" smtClean="0"/>
            <a:t>ции</a:t>
          </a:r>
          <a:r>
            <a:rPr lang="ru-RU" sz="1100" b="1" dirty="0" smtClean="0"/>
            <a:t> движений под ритмическую музыку: </a:t>
          </a:r>
          <a:r>
            <a:rPr lang="ru-RU" sz="1100" b="0" i="1" dirty="0" smtClean="0"/>
            <a:t>маршировка, легкий бег, ходьба.</a:t>
          </a:r>
          <a:endParaRPr lang="ru-RU" sz="1100" b="0" i="1" dirty="0"/>
        </a:p>
      </dgm:t>
    </dgm:pt>
    <dgm:pt modelId="{108A474C-F2B0-4431-8CB3-70278EEA7311}" type="parTrans" cxnId="{E14C3A52-74EC-4ADC-A5B8-72DF82904BE6}">
      <dgm:prSet/>
      <dgm:spPr>
        <a:ln>
          <a:solidFill>
            <a:schemeClr val="tx2">
              <a:lumMod val="2500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2F8C617C-FC60-49A5-801F-DEB0702C4061}" type="sibTrans" cxnId="{E14C3A52-74EC-4ADC-A5B8-72DF82904BE6}">
      <dgm:prSet/>
      <dgm:spPr/>
      <dgm:t>
        <a:bodyPr/>
        <a:lstStyle/>
        <a:p>
          <a:endParaRPr lang="ru-RU"/>
        </a:p>
      </dgm:t>
    </dgm:pt>
    <dgm:pt modelId="{B80F2C37-3DB2-40FC-8B82-B31C15BB873A}">
      <dgm:prSet phldrT="[Текст]" custT="1"/>
      <dgm:spPr/>
      <dgm:t>
        <a:bodyPr/>
        <a:lstStyle/>
        <a:p>
          <a:r>
            <a:rPr lang="ru-RU" sz="1000" b="1" dirty="0" smtClean="0"/>
            <a:t> Упражнения на развитие динамического </a:t>
          </a:r>
          <a:r>
            <a:rPr lang="ru-RU" sz="1000" b="1" dirty="0" err="1" smtClean="0"/>
            <a:t>праксиса</a:t>
          </a:r>
          <a:r>
            <a:rPr lang="ru-RU" sz="1000" b="1" dirty="0" smtClean="0"/>
            <a:t> рук: </a:t>
          </a:r>
          <a:r>
            <a:rPr lang="ru-RU" sz="1000" b="0" i="1" dirty="0" smtClean="0"/>
            <a:t>выполнение движений (левой, правой рукой, двумя руками) по образцу, по словесной инструкции или под счет</a:t>
          </a:r>
          <a:endParaRPr lang="ru-RU" sz="1000" b="0" i="1" dirty="0"/>
        </a:p>
      </dgm:t>
    </dgm:pt>
    <dgm:pt modelId="{72C3761B-627C-40C3-BD41-37163715ED88}" type="parTrans" cxnId="{996A5958-D02E-413E-A5DA-8D72A49AE5D9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7A51716B-6CF2-4ACE-A91C-A8A21955DE09}" type="sibTrans" cxnId="{996A5958-D02E-413E-A5DA-8D72A49AE5D9}">
      <dgm:prSet/>
      <dgm:spPr/>
      <dgm:t>
        <a:bodyPr/>
        <a:lstStyle/>
        <a:p>
          <a:endParaRPr lang="ru-RU"/>
        </a:p>
      </dgm:t>
    </dgm:pt>
    <dgm:pt modelId="{18D184B3-EB20-4475-AAA4-7A58E468042F}">
      <dgm:prSet phldrT="[Текст]" custT="1"/>
      <dgm:spPr/>
      <dgm:t>
        <a:bodyPr/>
        <a:lstStyle/>
        <a:p>
          <a:r>
            <a:rPr lang="ru-RU" sz="1100" b="1" dirty="0" err="1" smtClean="0"/>
            <a:t>Упражне</a:t>
          </a:r>
          <a:endParaRPr lang="ru-RU" sz="1100" b="1" dirty="0" smtClean="0"/>
        </a:p>
        <a:p>
          <a:r>
            <a:rPr lang="ru-RU" sz="1100" b="1" dirty="0" err="1" smtClean="0"/>
            <a:t>ния</a:t>
          </a:r>
          <a:r>
            <a:rPr lang="ru-RU" sz="1100" b="1" dirty="0" smtClean="0"/>
            <a:t> на развитие реципрокной координации рук</a:t>
          </a:r>
          <a:r>
            <a:rPr lang="ru-RU" sz="1100" dirty="0" smtClean="0"/>
            <a:t>: </a:t>
          </a:r>
          <a:r>
            <a:rPr lang="ru-RU" sz="1100" i="1" dirty="0" smtClean="0"/>
            <a:t>выполнение движений одновременно обеими руками</a:t>
          </a:r>
          <a:endParaRPr lang="ru-RU" sz="1100" i="1" dirty="0"/>
        </a:p>
      </dgm:t>
    </dgm:pt>
    <dgm:pt modelId="{591EAEAC-11C3-4511-9A39-EEF0EB915031}" type="parTrans" cxnId="{29E3BADE-DBC9-4549-906A-2E1AFCB226A2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28D8B741-4DDA-4465-9FEA-820E05AC4C6C}" type="sibTrans" cxnId="{29E3BADE-DBC9-4549-906A-2E1AFCB226A2}">
      <dgm:prSet/>
      <dgm:spPr/>
      <dgm:t>
        <a:bodyPr/>
        <a:lstStyle/>
        <a:p>
          <a:endParaRPr lang="ru-RU"/>
        </a:p>
      </dgm:t>
    </dgm:pt>
    <dgm:pt modelId="{F025B6BF-7618-45A1-ABD4-28D2838222B2}">
      <dgm:prSet phldrT="[Текст]" custT="1"/>
      <dgm:spPr/>
      <dgm:t>
        <a:bodyPr/>
        <a:lstStyle/>
        <a:p>
          <a:r>
            <a:rPr lang="ru-RU" sz="1100" b="1" dirty="0" smtClean="0"/>
            <a:t>Графические </a:t>
          </a:r>
          <a:r>
            <a:rPr lang="ru-RU" sz="1100" b="1" dirty="0" err="1" smtClean="0"/>
            <a:t>упражне</a:t>
          </a:r>
          <a:endParaRPr lang="ru-RU" sz="1100" b="1" dirty="0" smtClean="0"/>
        </a:p>
        <a:p>
          <a:r>
            <a:rPr lang="ru-RU" sz="1100" b="1" dirty="0" err="1" smtClean="0"/>
            <a:t>ния</a:t>
          </a:r>
          <a:r>
            <a:rPr lang="ru-RU" sz="1100" b="1" dirty="0" smtClean="0"/>
            <a:t> на </a:t>
          </a:r>
          <a:r>
            <a:rPr lang="ru-RU" sz="1100" b="1" dirty="0" err="1" smtClean="0"/>
            <a:t>переклю</a:t>
          </a:r>
          <a:endParaRPr lang="ru-RU" sz="1100" b="1" dirty="0" smtClean="0"/>
        </a:p>
        <a:p>
          <a:r>
            <a:rPr lang="ru-RU" sz="1100" b="1" dirty="0" err="1" smtClean="0"/>
            <a:t>чение</a:t>
          </a:r>
          <a:r>
            <a:rPr lang="ru-RU" sz="1100" dirty="0" smtClean="0"/>
            <a:t> </a:t>
          </a:r>
          <a:endParaRPr lang="ru-RU" sz="1100" dirty="0"/>
        </a:p>
      </dgm:t>
    </dgm:pt>
    <dgm:pt modelId="{876C57F8-909F-4EAA-B806-18BB49DDF902}" type="parTrans" cxnId="{CBC5120B-9D4D-4FCF-B1BB-C1B0AB068B18}">
      <dgm:prSet/>
      <dgm:spPr>
        <a:ln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</a:ln>
      </dgm:spPr>
      <dgm:t>
        <a:bodyPr/>
        <a:lstStyle/>
        <a:p>
          <a:endParaRPr lang="ru-RU"/>
        </a:p>
      </dgm:t>
    </dgm:pt>
    <dgm:pt modelId="{E0863CD6-0DD7-415A-8FB5-FA7194B652A7}" type="sibTrans" cxnId="{CBC5120B-9D4D-4FCF-B1BB-C1B0AB068B18}">
      <dgm:prSet/>
      <dgm:spPr/>
      <dgm:t>
        <a:bodyPr/>
        <a:lstStyle/>
        <a:p>
          <a:endParaRPr lang="ru-RU"/>
        </a:p>
      </dgm:t>
    </dgm:pt>
    <dgm:pt modelId="{DB7E4C88-7A95-4A38-AE53-89AA1B6E8452}" type="pres">
      <dgm:prSet presAssocID="{8090B8F6-6766-4A32-B32C-94DABEE31C0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EF58F3B-25F0-4E75-BE7C-3861980C247F}" type="pres">
      <dgm:prSet presAssocID="{7286E037-9802-4076-9C1A-74A496AF8224}" presName="hierRoot1" presStyleCnt="0"/>
      <dgm:spPr/>
    </dgm:pt>
    <dgm:pt modelId="{C45010CE-AE2A-4CE8-8265-27CD4B6E992C}" type="pres">
      <dgm:prSet presAssocID="{7286E037-9802-4076-9C1A-74A496AF8224}" presName="composite" presStyleCnt="0"/>
      <dgm:spPr/>
    </dgm:pt>
    <dgm:pt modelId="{771B7F2A-D889-4E22-A95A-CC662E6599B2}" type="pres">
      <dgm:prSet presAssocID="{7286E037-9802-4076-9C1A-74A496AF8224}" presName="background" presStyleLbl="node0" presStyleIdx="0" presStyleCnt="1"/>
      <dgm:spPr/>
    </dgm:pt>
    <dgm:pt modelId="{8E8AF0FB-5CAC-4925-A28F-842AEAED06A3}" type="pres">
      <dgm:prSet presAssocID="{7286E037-9802-4076-9C1A-74A496AF8224}" presName="text" presStyleLbl="fgAcc0" presStyleIdx="0" presStyleCnt="1" custScaleX="1059111" custScaleY="1415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D131BDB-9C89-4A07-8A9B-924868BC7B31}" type="pres">
      <dgm:prSet presAssocID="{7286E037-9802-4076-9C1A-74A496AF8224}" presName="hierChild2" presStyleCnt="0"/>
      <dgm:spPr/>
    </dgm:pt>
    <dgm:pt modelId="{BD261C06-1948-4CDB-8395-055B2AE103C3}" type="pres">
      <dgm:prSet presAssocID="{76A6BAB3-5497-47B6-B543-E2639C8A796A}" presName="Name10" presStyleLbl="parChTrans1D2" presStyleIdx="0" presStyleCnt="2"/>
      <dgm:spPr/>
      <dgm:t>
        <a:bodyPr/>
        <a:lstStyle/>
        <a:p>
          <a:endParaRPr lang="ru-RU"/>
        </a:p>
      </dgm:t>
    </dgm:pt>
    <dgm:pt modelId="{99E27617-4BB5-44B0-BA91-C7DDFF5373ED}" type="pres">
      <dgm:prSet presAssocID="{43CB6B30-D0F9-4565-B72F-E68A89A05343}" presName="hierRoot2" presStyleCnt="0"/>
      <dgm:spPr/>
    </dgm:pt>
    <dgm:pt modelId="{B4470412-AF28-4DED-852B-851D8E0830A3}" type="pres">
      <dgm:prSet presAssocID="{43CB6B30-D0F9-4565-B72F-E68A89A05343}" presName="composite2" presStyleCnt="0"/>
      <dgm:spPr/>
    </dgm:pt>
    <dgm:pt modelId="{5BA2EBEA-E66B-424A-860C-34559E383D4F}" type="pres">
      <dgm:prSet presAssocID="{43CB6B30-D0F9-4565-B72F-E68A89A05343}" presName="background2" presStyleLbl="node2" presStyleIdx="0" presStyleCnt="2"/>
      <dgm:spPr/>
    </dgm:pt>
    <dgm:pt modelId="{A9CA180B-A626-43A0-BA89-2933A97F666B}" type="pres">
      <dgm:prSet presAssocID="{43CB6B30-D0F9-4565-B72F-E68A89A05343}" presName="text2" presStyleLbl="fgAcc2" presStyleIdx="0" presStyleCnt="2" custScaleX="259609" custScaleY="121779" custLinFactNeighborX="59439" custLinFactNeighborY="3809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C33861-826B-487D-9DF6-DADDF1EB0C3E}" type="pres">
      <dgm:prSet presAssocID="{43CB6B30-D0F9-4565-B72F-E68A89A05343}" presName="hierChild3" presStyleCnt="0"/>
      <dgm:spPr/>
    </dgm:pt>
    <dgm:pt modelId="{ACF32244-B3C8-4930-B0EE-612ECD0D9C42}" type="pres">
      <dgm:prSet presAssocID="{C052171D-1D0C-4E32-AB64-7FE8355FF458}" presName="Name17" presStyleLbl="parChTrans1D3" presStyleIdx="0" presStyleCnt="7"/>
      <dgm:spPr/>
      <dgm:t>
        <a:bodyPr/>
        <a:lstStyle/>
        <a:p>
          <a:endParaRPr lang="ru-RU"/>
        </a:p>
      </dgm:t>
    </dgm:pt>
    <dgm:pt modelId="{806E8DF2-ED4C-41C5-BA78-824ECCFA85A9}" type="pres">
      <dgm:prSet presAssocID="{B246D1A7-C7FE-40C2-81B5-F8BF85A2E093}" presName="hierRoot3" presStyleCnt="0"/>
      <dgm:spPr/>
    </dgm:pt>
    <dgm:pt modelId="{0BCA41D6-5FE0-4F7D-997F-80A7B1B0077C}" type="pres">
      <dgm:prSet presAssocID="{B246D1A7-C7FE-40C2-81B5-F8BF85A2E093}" presName="composite3" presStyleCnt="0"/>
      <dgm:spPr/>
    </dgm:pt>
    <dgm:pt modelId="{BD96ABDF-4B23-448C-AAD9-BFDC91BBD630}" type="pres">
      <dgm:prSet presAssocID="{B246D1A7-C7FE-40C2-81B5-F8BF85A2E093}" presName="background3" presStyleLbl="node3" presStyleIdx="0" presStyleCnt="7"/>
      <dgm:spPr/>
    </dgm:pt>
    <dgm:pt modelId="{52E1FDEE-B7F1-4AEF-A037-E2212148BA05}" type="pres">
      <dgm:prSet presAssocID="{B246D1A7-C7FE-40C2-81B5-F8BF85A2E093}" presName="text3" presStyleLbl="fgAcc3" presStyleIdx="0" presStyleCnt="7" custScaleX="277267" custScaleY="205988" custLinFactY="-100000" custLinFactNeighborX="11629" custLinFactNeighborY="-125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FD79CE-A473-4363-89A9-9CC77BA51275}" type="pres">
      <dgm:prSet presAssocID="{B246D1A7-C7FE-40C2-81B5-F8BF85A2E093}" presName="hierChild4" presStyleCnt="0"/>
      <dgm:spPr/>
    </dgm:pt>
    <dgm:pt modelId="{BF39DC74-3D04-46C1-92AC-5C21E37DCC76}" type="pres">
      <dgm:prSet presAssocID="{C534C55C-3B30-4A21-959A-23B736567C31}" presName="Name17" presStyleLbl="parChTrans1D3" presStyleIdx="1" presStyleCnt="7"/>
      <dgm:spPr/>
      <dgm:t>
        <a:bodyPr/>
        <a:lstStyle/>
        <a:p>
          <a:endParaRPr lang="ru-RU"/>
        </a:p>
      </dgm:t>
    </dgm:pt>
    <dgm:pt modelId="{0797C19A-E34B-4892-B06A-589DDE8ECBBE}" type="pres">
      <dgm:prSet presAssocID="{A3216070-41AD-428E-A555-C917A962EDF4}" presName="hierRoot3" presStyleCnt="0"/>
      <dgm:spPr/>
    </dgm:pt>
    <dgm:pt modelId="{2BBE2229-6289-4FBD-A528-7DCFC1B7DC71}" type="pres">
      <dgm:prSet presAssocID="{A3216070-41AD-428E-A555-C917A962EDF4}" presName="composite3" presStyleCnt="0"/>
      <dgm:spPr/>
    </dgm:pt>
    <dgm:pt modelId="{120B5B47-F496-43E7-AD8D-2A61335C8FED}" type="pres">
      <dgm:prSet presAssocID="{A3216070-41AD-428E-A555-C917A962EDF4}" presName="background3" presStyleLbl="node3" presStyleIdx="1" presStyleCnt="7"/>
      <dgm:spPr/>
    </dgm:pt>
    <dgm:pt modelId="{6574264B-FA11-4574-B6A4-39C48AA80B3A}" type="pres">
      <dgm:prSet presAssocID="{A3216070-41AD-428E-A555-C917A962EDF4}" presName="text3" presStyleLbl="fgAcc3" presStyleIdx="1" presStyleCnt="7" custAng="0" custScaleX="177896" custScaleY="931439" custLinFactY="17178" custLinFactNeighborX="41039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D8388E-1A24-4700-867B-B6C101C1DEB5}" type="pres">
      <dgm:prSet presAssocID="{A3216070-41AD-428E-A555-C917A962EDF4}" presName="hierChild4" presStyleCnt="0"/>
      <dgm:spPr/>
    </dgm:pt>
    <dgm:pt modelId="{09B103AF-A1FC-46CA-9755-6841F541F2AF}" type="pres">
      <dgm:prSet presAssocID="{108A474C-F2B0-4431-8CB3-70278EEA7311}" presName="Name17" presStyleLbl="parChTrans1D3" presStyleIdx="2" presStyleCnt="7"/>
      <dgm:spPr/>
      <dgm:t>
        <a:bodyPr/>
        <a:lstStyle/>
        <a:p>
          <a:endParaRPr lang="ru-RU"/>
        </a:p>
      </dgm:t>
    </dgm:pt>
    <dgm:pt modelId="{E2A483C1-38C0-4E7A-98C2-D4EE22222F30}" type="pres">
      <dgm:prSet presAssocID="{A69FEFCD-828B-4F3C-B35B-2D2543527BB2}" presName="hierRoot3" presStyleCnt="0"/>
      <dgm:spPr/>
    </dgm:pt>
    <dgm:pt modelId="{AFD934E3-5B48-4476-BFF9-99DD772CCAF9}" type="pres">
      <dgm:prSet presAssocID="{A69FEFCD-828B-4F3C-B35B-2D2543527BB2}" presName="composite3" presStyleCnt="0"/>
      <dgm:spPr/>
    </dgm:pt>
    <dgm:pt modelId="{C705F09A-E048-4992-A0C9-2FACB66D1EE0}" type="pres">
      <dgm:prSet presAssocID="{A69FEFCD-828B-4F3C-B35B-2D2543527BB2}" presName="background3" presStyleLbl="node3" presStyleIdx="2" presStyleCnt="7"/>
      <dgm:spPr/>
    </dgm:pt>
    <dgm:pt modelId="{65CFE350-28A0-4373-9E59-2FC8A6FDD8AC}" type="pres">
      <dgm:prSet presAssocID="{A69FEFCD-828B-4F3C-B35B-2D2543527BB2}" presName="text3" presStyleLbl="fgAcc3" presStyleIdx="2" presStyleCnt="7" custScaleX="115570" custScaleY="964332" custLinFactX="100000" custLinFactY="7603" custLinFactNeighborX="109892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1BBCB11-13A9-4B06-B74F-0BA3D3D1C19D}" type="pres">
      <dgm:prSet presAssocID="{A69FEFCD-828B-4F3C-B35B-2D2543527BB2}" presName="hierChild4" presStyleCnt="0"/>
      <dgm:spPr/>
    </dgm:pt>
    <dgm:pt modelId="{B32FB239-7AA9-4BC6-A001-22362CECFC28}" type="pres">
      <dgm:prSet presAssocID="{72C3761B-627C-40C3-BD41-37163715ED88}" presName="Name17" presStyleLbl="parChTrans1D3" presStyleIdx="3" presStyleCnt="7"/>
      <dgm:spPr/>
      <dgm:t>
        <a:bodyPr/>
        <a:lstStyle/>
        <a:p>
          <a:endParaRPr lang="ru-RU"/>
        </a:p>
      </dgm:t>
    </dgm:pt>
    <dgm:pt modelId="{1A230DB2-154C-4E6A-B1D1-DCA2D44A446F}" type="pres">
      <dgm:prSet presAssocID="{B80F2C37-3DB2-40FC-8B82-B31C15BB873A}" presName="hierRoot3" presStyleCnt="0"/>
      <dgm:spPr/>
    </dgm:pt>
    <dgm:pt modelId="{6F71A431-F4EE-49DC-9CE8-529B1EBA4C2A}" type="pres">
      <dgm:prSet presAssocID="{B80F2C37-3DB2-40FC-8B82-B31C15BB873A}" presName="composite3" presStyleCnt="0"/>
      <dgm:spPr/>
    </dgm:pt>
    <dgm:pt modelId="{098B92AC-6468-4AAD-999F-28F15FF9DABE}" type="pres">
      <dgm:prSet presAssocID="{B80F2C37-3DB2-40FC-8B82-B31C15BB873A}" presName="background3" presStyleLbl="node3" presStyleIdx="3" presStyleCnt="7"/>
      <dgm:spPr/>
    </dgm:pt>
    <dgm:pt modelId="{0701E1D7-B493-4F6F-B7DA-CE1FE17E1594}" type="pres">
      <dgm:prSet presAssocID="{B80F2C37-3DB2-40FC-8B82-B31C15BB873A}" presName="text3" presStyleLbl="fgAcc3" presStyleIdx="3" presStyleCnt="7" custScaleX="124954" custScaleY="950515" custLinFactX="100000" custLinFactY="7529" custLinFactNeighborX="136898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1FBB2-68C3-42BE-B4A0-943BBE95D415}" type="pres">
      <dgm:prSet presAssocID="{B80F2C37-3DB2-40FC-8B82-B31C15BB873A}" presName="hierChild4" presStyleCnt="0"/>
      <dgm:spPr/>
    </dgm:pt>
    <dgm:pt modelId="{CBD6B558-03BF-4ED2-8D7E-0B289CD18F43}" type="pres">
      <dgm:prSet presAssocID="{591EAEAC-11C3-4511-9A39-EEF0EB915031}" presName="Name17" presStyleLbl="parChTrans1D3" presStyleIdx="4" presStyleCnt="7"/>
      <dgm:spPr/>
      <dgm:t>
        <a:bodyPr/>
        <a:lstStyle/>
        <a:p>
          <a:endParaRPr lang="ru-RU"/>
        </a:p>
      </dgm:t>
    </dgm:pt>
    <dgm:pt modelId="{778CB2DF-8702-433D-AA11-3E5CC06B348A}" type="pres">
      <dgm:prSet presAssocID="{18D184B3-EB20-4475-AAA4-7A58E468042F}" presName="hierRoot3" presStyleCnt="0"/>
      <dgm:spPr/>
    </dgm:pt>
    <dgm:pt modelId="{D5D7D912-F1D4-4699-9FBF-762110FD52E4}" type="pres">
      <dgm:prSet presAssocID="{18D184B3-EB20-4475-AAA4-7A58E468042F}" presName="composite3" presStyleCnt="0"/>
      <dgm:spPr/>
    </dgm:pt>
    <dgm:pt modelId="{DBC28B14-1DF3-46EB-AAEF-9053AE0A095D}" type="pres">
      <dgm:prSet presAssocID="{18D184B3-EB20-4475-AAA4-7A58E468042F}" presName="background3" presStyleLbl="node3" presStyleIdx="4" presStyleCnt="7"/>
      <dgm:spPr/>
    </dgm:pt>
    <dgm:pt modelId="{F3B85ADC-7071-443D-84A7-54F538B29E00}" type="pres">
      <dgm:prSet presAssocID="{18D184B3-EB20-4475-AAA4-7A58E468042F}" presName="text3" presStyleLbl="fgAcc3" presStyleIdx="4" presStyleCnt="7" custScaleX="115577" custScaleY="965563" custLinFactX="100000" custLinFactY="7529" custLinFactNeighborX="168444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37E3E7-994A-496F-BF3A-DE0F707E54C4}" type="pres">
      <dgm:prSet presAssocID="{18D184B3-EB20-4475-AAA4-7A58E468042F}" presName="hierChild4" presStyleCnt="0"/>
      <dgm:spPr/>
    </dgm:pt>
    <dgm:pt modelId="{504EAF5C-EA7F-4DF8-B208-A535F5749568}" type="pres">
      <dgm:prSet presAssocID="{876C57F8-909F-4EAA-B806-18BB49DDF902}" presName="Name17" presStyleLbl="parChTrans1D3" presStyleIdx="5" presStyleCnt="7"/>
      <dgm:spPr/>
      <dgm:t>
        <a:bodyPr/>
        <a:lstStyle/>
        <a:p>
          <a:endParaRPr lang="ru-RU"/>
        </a:p>
      </dgm:t>
    </dgm:pt>
    <dgm:pt modelId="{16FEEE7C-0300-41E3-AD40-3A3B397D85F4}" type="pres">
      <dgm:prSet presAssocID="{F025B6BF-7618-45A1-ABD4-28D2838222B2}" presName="hierRoot3" presStyleCnt="0"/>
      <dgm:spPr/>
    </dgm:pt>
    <dgm:pt modelId="{D37074C2-69A3-4BA6-9803-2FA93700AEB3}" type="pres">
      <dgm:prSet presAssocID="{F025B6BF-7618-45A1-ABD4-28D2838222B2}" presName="composite3" presStyleCnt="0"/>
      <dgm:spPr/>
    </dgm:pt>
    <dgm:pt modelId="{F7670EA7-FC3B-4B36-A189-76D8FB8CA39E}" type="pres">
      <dgm:prSet presAssocID="{F025B6BF-7618-45A1-ABD4-28D2838222B2}" presName="background3" presStyleLbl="node3" presStyleIdx="5" presStyleCnt="7"/>
      <dgm:spPr/>
    </dgm:pt>
    <dgm:pt modelId="{7651B886-B246-4DD9-8B45-B687DEB0DC9F}" type="pres">
      <dgm:prSet presAssocID="{F025B6BF-7618-45A1-ABD4-28D2838222B2}" presName="text3" presStyleLbl="fgAcc3" presStyleIdx="5" presStyleCnt="7" custScaleX="97047" custScaleY="952364" custLinFactX="106783" custLinFactY="7603" custLinFactNeighborX="200000" custLinFactNeighborY="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786BFEA-EB5F-4D56-8F59-3E471BF4395D}" type="pres">
      <dgm:prSet presAssocID="{F025B6BF-7618-45A1-ABD4-28D2838222B2}" presName="hierChild4" presStyleCnt="0"/>
      <dgm:spPr/>
    </dgm:pt>
    <dgm:pt modelId="{49C85BBA-148A-4C25-93BF-2D36AAE95FA3}" type="pres">
      <dgm:prSet presAssocID="{16212004-4D75-49F3-8160-C106B57A614A}" presName="Name10" presStyleLbl="parChTrans1D2" presStyleIdx="1" presStyleCnt="2"/>
      <dgm:spPr/>
      <dgm:t>
        <a:bodyPr/>
        <a:lstStyle/>
        <a:p>
          <a:endParaRPr lang="ru-RU"/>
        </a:p>
      </dgm:t>
    </dgm:pt>
    <dgm:pt modelId="{29CB2CD4-0F53-416B-A70A-789ABE6F307D}" type="pres">
      <dgm:prSet presAssocID="{E2C7A2A0-D39C-47E7-A9CF-842FE3716FEF}" presName="hierRoot2" presStyleCnt="0"/>
      <dgm:spPr/>
    </dgm:pt>
    <dgm:pt modelId="{6FC2EA65-9BB7-4332-B914-C1A33EC675F9}" type="pres">
      <dgm:prSet presAssocID="{E2C7A2A0-D39C-47E7-A9CF-842FE3716FEF}" presName="composite2" presStyleCnt="0"/>
      <dgm:spPr/>
    </dgm:pt>
    <dgm:pt modelId="{64B2C9DC-3649-4480-BA2F-8830627EE05A}" type="pres">
      <dgm:prSet presAssocID="{E2C7A2A0-D39C-47E7-A9CF-842FE3716FEF}" presName="background2" presStyleLbl="node2" presStyleIdx="1" presStyleCnt="2"/>
      <dgm:spPr/>
    </dgm:pt>
    <dgm:pt modelId="{4237B0E5-BA94-419E-A7E4-96F5B758F56C}" type="pres">
      <dgm:prSet presAssocID="{E2C7A2A0-D39C-47E7-A9CF-842FE3716FEF}" presName="text2" presStyleLbl="fgAcc2" presStyleIdx="1" presStyleCnt="2" custScaleX="303280" custScaleY="192642" custLinFactX="-44039" custLinFactNeighborX="-100000" custLinFactNeighborY="-138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FF36519-22FD-4EBD-AD10-D5DC17268C27}" type="pres">
      <dgm:prSet presAssocID="{E2C7A2A0-D39C-47E7-A9CF-842FE3716FEF}" presName="hierChild3" presStyleCnt="0"/>
      <dgm:spPr/>
    </dgm:pt>
    <dgm:pt modelId="{17FDFACF-A92A-44DD-BAC4-378920676D00}" type="pres">
      <dgm:prSet presAssocID="{1D168524-8F7C-4D18-88B9-6030E854072F}" presName="Name17" presStyleLbl="parChTrans1D3" presStyleIdx="6" presStyleCnt="7"/>
      <dgm:spPr/>
      <dgm:t>
        <a:bodyPr/>
        <a:lstStyle/>
        <a:p>
          <a:endParaRPr lang="ru-RU"/>
        </a:p>
      </dgm:t>
    </dgm:pt>
    <dgm:pt modelId="{2B9BBCCA-5160-45A7-9AEF-D6B0F17F5AC7}" type="pres">
      <dgm:prSet presAssocID="{7286790C-2173-490D-8130-9CFD242AC647}" presName="hierRoot3" presStyleCnt="0"/>
      <dgm:spPr/>
    </dgm:pt>
    <dgm:pt modelId="{80B94050-50E8-417F-B043-36CD7C06DCF3}" type="pres">
      <dgm:prSet presAssocID="{7286790C-2173-490D-8130-9CFD242AC647}" presName="composite3" presStyleCnt="0"/>
      <dgm:spPr/>
    </dgm:pt>
    <dgm:pt modelId="{C648AA38-F64C-499B-9904-145054FFDFB7}" type="pres">
      <dgm:prSet presAssocID="{7286790C-2173-490D-8130-9CFD242AC647}" presName="background3" presStyleLbl="node3" presStyleIdx="6" presStyleCnt="7"/>
      <dgm:spPr/>
    </dgm:pt>
    <dgm:pt modelId="{7188F592-88B8-4DD0-AC2E-50C3586FF2C5}" type="pres">
      <dgm:prSet presAssocID="{7286790C-2173-490D-8130-9CFD242AC647}" presName="text3" presStyleLbl="fgAcc3" presStyleIdx="6" presStyleCnt="7" custScaleX="177256" custScaleY="1075548" custLinFactX="-504138" custLinFactNeighborX="-600000" custLinFactNeighborY="-287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0B95DF-5AB1-4E32-9280-7AB27546AC13}" type="pres">
      <dgm:prSet presAssocID="{7286790C-2173-490D-8130-9CFD242AC647}" presName="hierChild4" presStyleCnt="0"/>
      <dgm:spPr/>
    </dgm:pt>
  </dgm:ptLst>
  <dgm:cxnLst>
    <dgm:cxn modelId="{CB62D6BC-237B-4BB5-ADF4-77B2727D3D7F}" type="presOf" srcId="{C534C55C-3B30-4A21-959A-23B736567C31}" destId="{BF39DC74-3D04-46C1-92AC-5C21E37DCC76}" srcOrd="0" destOrd="0" presId="urn:microsoft.com/office/officeart/2005/8/layout/hierarchy1"/>
    <dgm:cxn modelId="{8C3FD2B6-DE69-4AB7-B4AC-FA282A52402A}" srcId="{7286E037-9802-4076-9C1A-74A496AF8224}" destId="{43CB6B30-D0F9-4565-B72F-E68A89A05343}" srcOrd="0" destOrd="0" parTransId="{76A6BAB3-5497-47B6-B543-E2639C8A796A}" sibTransId="{998B52FE-EC14-4BFF-A6EF-72370D7988E7}"/>
    <dgm:cxn modelId="{CB621DCB-49C5-4E6D-B15D-D7395C654F4C}" type="presOf" srcId="{F025B6BF-7618-45A1-ABD4-28D2838222B2}" destId="{7651B886-B246-4DD9-8B45-B687DEB0DC9F}" srcOrd="0" destOrd="0" presId="urn:microsoft.com/office/officeart/2005/8/layout/hierarchy1"/>
    <dgm:cxn modelId="{D9D2FD60-555D-432A-ABB7-08AF60F18D7A}" type="presOf" srcId="{591EAEAC-11C3-4511-9A39-EEF0EB915031}" destId="{CBD6B558-03BF-4ED2-8D7E-0B289CD18F43}" srcOrd="0" destOrd="0" presId="urn:microsoft.com/office/officeart/2005/8/layout/hierarchy1"/>
    <dgm:cxn modelId="{30B052F9-A832-46EC-991D-B0C077881ABD}" type="presOf" srcId="{A3216070-41AD-428E-A555-C917A962EDF4}" destId="{6574264B-FA11-4574-B6A4-39C48AA80B3A}" srcOrd="0" destOrd="0" presId="urn:microsoft.com/office/officeart/2005/8/layout/hierarchy1"/>
    <dgm:cxn modelId="{4FE1761C-F983-485A-B52B-5D18D5DE5BF0}" srcId="{E2C7A2A0-D39C-47E7-A9CF-842FE3716FEF}" destId="{7286790C-2173-490D-8130-9CFD242AC647}" srcOrd="0" destOrd="0" parTransId="{1D168524-8F7C-4D18-88B9-6030E854072F}" sibTransId="{8030085B-91B8-47AC-A324-A5311588D195}"/>
    <dgm:cxn modelId="{054DE428-E72A-4EC7-BC79-95B72261A0B8}" type="presOf" srcId="{7286E037-9802-4076-9C1A-74A496AF8224}" destId="{8E8AF0FB-5CAC-4925-A28F-842AEAED06A3}" srcOrd="0" destOrd="0" presId="urn:microsoft.com/office/officeart/2005/8/layout/hierarchy1"/>
    <dgm:cxn modelId="{E14C3A52-74EC-4ADC-A5B8-72DF82904BE6}" srcId="{43CB6B30-D0F9-4565-B72F-E68A89A05343}" destId="{A69FEFCD-828B-4F3C-B35B-2D2543527BB2}" srcOrd="2" destOrd="0" parTransId="{108A474C-F2B0-4431-8CB3-70278EEA7311}" sibTransId="{2F8C617C-FC60-49A5-801F-DEB0702C4061}"/>
    <dgm:cxn modelId="{A90273BC-8E77-444D-86B5-4472FD3E1B29}" type="presOf" srcId="{A69FEFCD-828B-4F3C-B35B-2D2543527BB2}" destId="{65CFE350-28A0-4373-9E59-2FC8A6FDD8AC}" srcOrd="0" destOrd="0" presId="urn:microsoft.com/office/officeart/2005/8/layout/hierarchy1"/>
    <dgm:cxn modelId="{C26A64F8-2377-40EE-8EB9-6BE1B3E91F8E}" srcId="{43CB6B30-D0F9-4565-B72F-E68A89A05343}" destId="{A3216070-41AD-428E-A555-C917A962EDF4}" srcOrd="1" destOrd="0" parTransId="{C534C55C-3B30-4A21-959A-23B736567C31}" sibTransId="{0BB0C177-3F8D-4CE1-A681-5953F6584707}"/>
    <dgm:cxn modelId="{1D3D8DDD-A34A-4DBD-9F4F-C4E0B072CAAF}" type="presOf" srcId="{72C3761B-627C-40C3-BD41-37163715ED88}" destId="{B32FB239-7AA9-4BC6-A001-22362CECFC28}" srcOrd="0" destOrd="0" presId="urn:microsoft.com/office/officeart/2005/8/layout/hierarchy1"/>
    <dgm:cxn modelId="{8E3AEAB1-AE1C-41E1-9DEF-3866C3D195CC}" srcId="{43CB6B30-D0F9-4565-B72F-E68A89A05343}" destId="{B246D1A7-C7FE-40C2-81B5-F8BF85A2E093}" srcOrd="0" destOrd="0" parTransId="{C052171D-1D0C-4E32-AB64-7FE8355FF458}" sibTransId="{941C4AE7-8E06-461C-BE3B-4ED28DB3C40C}"/>
    <dgm:cxn modelId="{1693AE62-7E64-4AEA-9654-1D7840AD9C33}" type="presOf" srcId="{7286790C-2173-490D-8130-9CFD242AC647}" destId="{7188F592-88B8-4DD0-AC2E-50C3586FF2C5}" srcOrd="0" destOrd="0" presId="urn:microsoft.com/office/officeart/2005/8/layout/hierarchy1"/>
    <dgm:cxn modelId="{5EE3FE5A-FFCE-49EB-9A25-F7954F0191FF}" type="presOf" srcId="{43CB6B30-D0F9-4565-B72F-E68A89A05343}" destId="{A9CA180B-A626-43A0-BA89-2933A97F666B}" srcOrd="0" destOrd="0" presId="urn:microsoft.com/office/officeart/2005/8/layout/hierarchy1"/>
    <dgm:cxn modelId="{B2F89C36-C5F1-4523-B620-48396355056D}" srcId="{7286E037-9802-4076-9C1A-74A496AF8224}" destId="{E2C7A2A0-D39C-47E7-A9CF-842FE3716FEF}" srcOrd="1" destOrd="0" parTransId="{16212004-4D75-49F3-8160-C106B57A614A}" sibTransId="{75902A78-5130-4C91-95AE-AC6BC0695DE2}"/>
    <dgm:cxn modelId="{4DA201B0-F185-4FFE-96C7-2DD0CC0DD435}" type="presOf" srcId="{876C57F8-909F-4EAA-B806-18BB49DDF902}" destId="{504EAF5C-EA7F-4DF8-B208-A535F5749568}" srcOrd="0" destOrd="0" presId="urn:microsoft.com/office/officeart/2005/8/layout/hierarchy1"/>
    <dgm:cxn modelId="{D8B7E6DD-E0FC-4A76-84FA-9988ACB2189F}" type="presOf" srcId="{B80F2C37-3DB2-40FC-8B82-B31C15BB873A}" destId="{0701E1D7-B493-4F6F-B7DA-CE1FE17E1594}" srcOrd="0" destOrd="0" presId="urn:microsoft.com/office/officeart/2005/8/layout/hierarchy1"/>
    <dgm:cxn modelId="{DA95BFAB-0A36-4D16-AE03-8F221E4196BE}" type="presOf" srcId="{B246D1A7-C7FE-40C2-81B5-F8BF85A2E093}" destId="{52E1FDEE-B7F1-4AEF-A037-E2212148BA05}" srcOrd="0" destOrd="0" presId="urn:microsoft.com/office/officeart/2005/8/layout/hierarchy1"/>
    <dgm:cxn modelId="{29DA72E3-A78E-4B3B-A30D-CDD3F3EB15E7}" type="presOf" srcId="{108A474C-F2B0-4431-8CB3-70278EEA7311}" destId="{09B103AF-A1FC-46CA-9755-6841F541F2AF}" srcOrd="0" destOrd="0" presId="urn:microsoft.com/office/officeart/2005/8/layout/hierarchy1"/>
    <dgm:cxn modelId="{467460F0-8BF3-458B-9B84-62F840E3E28B}" type="presOf" srcId="{16212004-4D75-49F3-8160-C106B57A614A}" destId="{49C85BBA-148A-4C25-93BF-2D36AAE95FA3}" srcOrd="0" destOrd="0" presId="urn:microsoft.com/office/officeart/2005/8/layout/hierarchy1"/>
    <dgm:cxn modelId="{4B6BC0E7-708C-430E-9F18-B799F3EF31E6}" type="presOf" srcId="{E2C7A2A0-D39C-47E7-A9CF-842FE3716FEF}" destId="{4237B0E5-BA94-419E-A7E4-96F5B758F56C}" srcOrd="0" destOrd="0" presId="urn:microsoft.com/office/officeart/2005/8/layout/hierarchy1"/>
    <dgm:cxn modelId="{FF079B56-15D6-4D7C-B87B-2D2065D9414A}" srcId="{8090B8F6-6766-4A32-B32C-94DABEE31C08}" destId="{7286E037-9802-4076-9C1A-74A496AF8224}" srcOrd="0" destOrd="0" parTransId="{98D63A5F-D011-45A4-A0F0-348239895ABF}" sibTransId="{F7075F04-1521-469C-A11D-B0AA61C7C6C1}"/>
    <dgm:cxn modelId="{5F370E2A-7576-4B2A-9E3A-8F1FF581284B}" type="presOf" srcId="{C052171D-1D0C-4E32-AB64-7FE8355FF458}" destId="{ACF32244-B3C8-4930-B0EE-612ECD0D9C42}" srcOrd="0" destOrd="0" presId="urn:microsoft.com/office/officeart/2005/8/layout/hierarchy1"/>
    <dgm:cxn modelId="{CBC5120B-9D4D-4FCF-B1BB-C1B0AB068B18}" srcId="{43CB6B30-D0F9-4565-B72F-E68A89A05343}" destId="{F025B6BF-7618-45A1-ABD4-28D2838222B2}" srcOrd="5" destOrd="0" parTransId="{876C57F8-909F-4EAA-B806-18BB49DDF902}" sibTransId="{E0863CD6-0DD7-415A-8FB5-FA7194B652A7}"/>
    <dgm:cxn modelId="{EF91B844-5E04-424A-9901-92F6EEF3992C}" type="presOf" srcId="{76A6BAB3-5497-47B6-B543-E2639C8A796A}" destId="{BD261C06-1948-4CDB-8395-055B2AE103C3}" srcOrd="0" destOrd="0" presId="urn:microsoft.com/office/officeart/2005/8/layout/hierarchy1"/>
    <dgm:cxn modelId="{98B1BF05-B039-4722-A4DF-29AC615B4787}" type="presOf" srcId="{18D184B3-EB20-4475-AAA4-7A58E468042F}" destId="{F3B85ADC-7071-443D-84A7-54F538B29E00}" srcOrd="0" destOrd="0" presId="urn:microsoft.com/office/officeart/2005/8/layout/hierarchy1"/>
    <dgm:cxn modelId="{1DC74C29-77F8-4FA0-A9E0-45322AE2478A}" type="presOf" srcId="{1D168524-8F7C-4D18-88B9-6030E854072F}" destId="{17FDFACF-A92A-44DD-BAC4-378920676D00}" srcOrd="0" destOrd="0" presId="urn:microsoft.com/office/officeart/2005/8/layout/hierarchy1"/>
    <dgm:cxn modelId="{29E3BADE-DBC9-4549-906A-2E1AFCB226A2}" srcId="{43CB6B30-D0F9-4565-B72F-E68A89A05343}" destId="{18D184B3-EB20-4475-AAA4-7A58E468042F}" srcOrd="4" destOrd="0" parTransId="{591EAEAC-11C3-4511-9A39-EEF0EB915031}" sibTransId="{28D8B741-4DDA-4465-9FEA-820E05AC4C6C}"/>
    <dgm:cxn modelId="{9251CC2C-A67B-4D9C-8E64-055B219EF5DB}" type="presOf" srcId="{8090B8F6-6766-4A32-B32C-94DABEE31C08}" destId="{DB7E4C88-7A95-4A38-AE53-89AA1B6E8452}" srcOrd="0" destOrd="0" presId="urn:microsoft.com/office/officeart/2005/8/layout/hierarchy1"/>
    <dgm:cxn modelId="{996A5958-D02E-413E-A5DA-8D72A49AE5D9}" srcId="{43CB6B30-D0F9-4565-B72F-E68A89A05343}" destId="{B80F2C37-3DB2-40FC-8B82-B31C15BB873A}" srcOrd="3" destOrd="0" parTransId="{72C3761B-627C-40C3-BD41-37163715ED88}" sibTransId="{7A51716B-6CF2-4ACE-A91C-A8A21955DE09}"/>
    <dgm:cxn modelId="{47D0E8BA-353C-45DA-BE24-F39DF4E87B54}" type="presParOf" srcId="{DB7E4C88-7A95-4A38-AE53-89AA1B6E8452}" destId="{7EF58F3B-25F0-4E75-BE7C-3861980C247F}" srcOrd="0" destOrd="0" presId="urn:microsoft.com/office/officeart/2005/8/layout/hierarchy1"/>
    <dgm:cxn modelId="{250B7F74-4A5A-43C6-A627-D2F3AF4B2300}" type="presParOf" srcId="{7EF58F3B-25F0-4E75-BE7C-3861980C247F}" destId="{C45010CE-AE2A-4CE8-8265-27CD4B6E992C}" srcOrd="0" destOrd="0" presId="urn:microsoft.com/office/officeart/2005/8/layout/hierarchy1"/>
    <dgm:cxn modelId="{C28BA6A9-93A9-4541-BF51-6943675471E2}" type="presParOf" srcId="{C45010CE-AE2A-4CE8-8265-27CD4B6E992C}" destId="{771B7F2A-D889-4E22-A95A-CC662E6599B2}" srcOrd="0" destOrd="0" presId="urn:microsoft.com/office/officeart/2005/8/layout/hierarchy1"/>
    <dgm:cxn modelId="{4CAFA8EB-A595-4EDB-997B-54206E60DCFD}" type="presParOf" srcId="{C45010CE-AE2A-4CE8-8265-27CD4B6E992C}" destId="{8E8AF0FB-5CAC-4925-A28F-842AEAED06A3}" srcOrd="1" destOrd="0" presId="urn:microsoft.com/office/officeart/2005/8/layout/hierarchy1"/>
    <dgm:cxn modelId="{DB8CF6C1-94AA-42CF-936C-C45DE9EC0C5C}" type="presParOf" srcId="{7EF58F3B-25F0-4E75-BE7C-3861980C247F}" destId="{6D131BDB-9C89-4A07-8A9B-924868BC7B31}" srcOrd="1" destOrd="0" presId="urn:microsoft.com/office/officeart/2005/8/layout/hierarchy1"/>
    <dgm:cxn modelId="{5ECF8E8D-069F-47E6-8E87-C367C7C75DB4}" type="presParOf" srcId="{6D131BDB-9C89-4A07-8A9B-924868BC7B31}" destId="{BD261C06-1948-4CDB-8395-055B2AE103C3}" srcOrd="0" destOrd="0" presId="urn:microsoft.com/office/officeart/2005/8/layout/hierarchy1"/>
    <dgm:cxn modelId="{6AEEE5E0-B319-4B82-BDC3-6DAE8BB748FE}" type="presParOf" srcId="{6D131BDB-9C89-4A07-8A9B-924868BC7B31}" destId="{99E27617-4BB5-44B0-BA91-C7DDFF5373ED}" srcOrd="1" destOrd="0" presId="urn:microsoft.com/office/officeart/2005/8/layout/hierarchy1"/>
    <dgm:cxn modelId="{11EF8A0D-068C-4BEE-8F08-1C1B066ED2FB}" type="presParOf" srcId="{99E27617-4BB5-44B0-BA91-C7DDFF5373ED}" destId="{B4470412-AF28-4DED-852B-851D8E0830A3}" srcOrd="0" destOrd="0" presId="urn:microsoft.com/office/officeart/2005/8/layout/hierarchy1"/>
    <dgm:cxn modelId="{65C6DC24-079D-4AB9-8E08-95C5BC9F6545}" type="presParOf" srcId="{B4470412-AF28-4DED-852B-851D8E0830A3}" destId="{5BA2EBEA-E66B-424A-860C-34559E383D4F}" srcOrd="0" destOrd="0" presId="urn:microsoft.com/office/officeart/2005/8/layout/hierarchy1"/>
    <dgm:cxn modelId="{4D788971-0302-4028-AC6F-99591B96C782}" type="presParOf" srcId="{B4470412-AF28-4DED-852B-851D8E0830A3}" destId="{A9CA180B-A626-43A0-BA89-2933A97F666B}" srcOrd="1" destOrd="0" presId="urn:microsoft.com/office/officeart/2005/8/layout/hierarchy1"/>
    <dgm:cxn modelId="{36F012AB-22BA-4E14-8870-4EB79A3ED3C7}" type="presParOf" srcId="{99E27617-4BB5-44B0-BA91-C7DDFF5373ED}" destId="{25C33861-826B-487D-9DF6-DADDF1EB0C3E}" srcOrd="1" destOrd="0" presId="urn:microsoft.com/office/officeart/2005/8/layout/hierarchy1"/>
    <dgm:cxn modelId="{1AA2559D-2146-4402-8CE5-7672075E31A7}" type="presParOf" srcId="{25C33861-826B-487D-9DF6-DADDF1EB0C3E}" destId="{ACF32244-B3C8-4930-B0EE-612ECD0D9C42}" srcOrd="0" destOrd="0" presId="urn:microsoft.com/office/officeart/2005/8/layout/hierarchy1"/>
    <dgm:cxn modelId="{384E03CD-EBC8-4583-A8FC-B3CD55802165}" type="presParOf" srcId="{25C33861-826B-487D-9DF6-DADDF1EB0C3E}" destId="{806E8DF2-ED4C-41C5-BA78-824ECCFA85A9}" srcOrd="1" destOrd="0" presId="urn:microsoft.com/office/officeart/2005/8/layout/hierarchy1"/>
    <dgm:cxn modelId="{A6042E55-E9A8-4CD4-83A4-06624985B033}" type="presParOf" srcId="{806E8DF2-ED4C-41C5-BA78-824ECCFA85A9}" destId="{0BCA41D6-5FE0-4F7D-997F-80A7B1B0077C}" srcOrd="0" destOrd="0" presId="urn:microsoft.com/office/officeart/2005/8/layout/hierarchy1"/>
    <dgm:cxn modelId="{F6478494-8FE6-4BFF-AD81-EDA20D9EC298}" type="presParOf" srcId="{0BCA41D6-5FE0-4F7D-997F-80A7B1B0077C}" destId="{BD96ABDF-4B23-448C-AAD9-BFDC91BBD630}" srcOrd="0" destOrd="0" presId="urn:microsoft.com/office/officeart/2005/8/layout/hierarchy1"/>
    <dgm:cxn modelId="{6985DC9D-3B55-4021-9043-FC9337AC7663}" type="presParOf" srcId="{0BCA41D6-5FE0-4F7D-997F-80A7B1B0077C}" destId="{52E1FDEE-B7F1-4AEF-A037-E2212148BA05}" srcOrd="1" destOrd="0" presId="urn:microsoft.com/office/officeart/2005/8/layout/hierarchy1"/>
    <dgm:cxn modelId="{3EFD2B55-E464-4106-BBB6-4807C1591D3F}" type="presParOf" srcId="{806E8DF2-ED4C-41C5-BA78-824ECCFA85A9}" destId="{19FD79CE-A473-4363-89A9-9CC77BA51275}" srcOrd="1" destOrd="0" presId="urn:microsoft.com/office/officeart/2005/8/layout/hierarchy1"/>
    <dgm:cxn modelId="{6CFDD41A-F8F9-4F85-B95F-681FDB87E291}" type="presParOf" srcId="{25C33861-826B-487D-9DF6-DADDF1EB0C3E}" destId="{BF39DC74-3D04-46C1-92AC-5C21E37DCC76}" srcOrd="2" destOrd="0" presId="urn:microsoft.com/office/officeart/2005/8/layout/hierarchy1"/>
    <dgm:cxn modelId="{4B7A7AF0-0D69-4FFC-BC63-82DDE5387888}" type="presParOf" srcId="{25C33861-826B-487D-9DF6-DADDF1EB0C3E}" destId="{0797C19A-E34B-4892-B06A-589DDE8ECBBE}" srcOrd="3" destOrd="0" presId="urn:microsoft.com/office/officeart/2005/8/layout/hierarchy1"/>
    <dgm:cxn modelId="{627D70D9-CB3B-491B-83A8-982405AB1B1D}" type="presParOf" srcId="{0797C19A-E34B-4892-B06A-589DDE8ECBBE}" destId="{2BBE2229-6289-4FBD-A528-7DCFC1B7DC71}" srcOrd="0" destOrd="0" presId="urn:microsoft.com/office/officeart/2005/8/layout/hierarchy1"/>
    <dgm:cxn modelId="{066460C7-44C4-4321-9142-6225747E5DFB}" type="presParOf" srcId="{2BBE2229-6289-4FBD-A528-7DCFC1B7DC71}" destId="{120B5B47-F496-43E7-AD8D-2A61335C8FED}" srcOrd="0" destOrd="0" presId="urn:microsoft.com/office/officeart/2005/8/layout/hierarchy1"/>
    <dgm:cxn modelId="{F38BF9E5-978F-447F-9FD2-983ACEA945BB}" type="presParOf" srcId="{2BBE2229-6289-4FBD-A528-7DCFC1B7DC71}" destId="{6574264B-FA11-4574-B6A4-39C48AA80B3A}" srcOrd="1" destOrd="0" presId="urn:microsoft.com/office/officeart/2005/8/layout/hierarchy1"/>
    <dgm:cxn modelId="{8984DEAE-8CB0-495D-A0B1-8988CD3B4266}" type="presParOf" srcId="{0797C19A-E34B-4892-B06A-589DDE8ECBBE}" destId="{C3D8388E-1A24-4700-867B-B6C101C1DEB5}" srcOrd="1" destOrd="0" presId="urn:microsoft.com/office/officeart/2005/8/layout/hierarchy1"/>
    <dgm:cxn modelId="{DAD6CD9D-A08A-4DE6-88C8-C8EB18AFCEAA}" type="presParOf" srcId="{25C33861-826B-487D-9DF6-DADDF1EB0C3E}" destId="{09B103AF-A1FC-46CA-9755-6841F541F2AF}" srcOrd="4" destOrd="0" presId="urn:microsoft.com/office/officeart/2005/8/layout/hierarchy1"/>
    <dgm:cxn modelId="{45DC98D3-9289-47E4-84C0-7000E6884DA6}" type="presParOf" srcId="{25C33861-826B-487D-9DF6-DADDF1EB0C3E}" destId="{E2A483C1-38C0-4E7A-98C2-D4EE22222F30}" srcOrd="5" destOrd="0" presId="urn:microsoft.com/office/officeart/2005/8/layout/hierarchy1"/>
    <dgm:cxn modelId="{33DD75BE-6708-456D-BBDE-550725A37D1C}" type="presParOf" srcId="{E2A483C1-38C0-4E7A-98C2-D4EE22222F30}" destId="{AFD934E3-5B48-4476-BFF9-99DD772CCAF9}" srcOrd="0" destOrd="0" presId="urn:microsoft.com/office/officeart/2005/8/layout/hierarchy1"/>
    <dgm:cxn modelId="{84985DC3-75EB-4803-8D38-CAC5F20443E2}" type="presParOf" srcId="{AFD934E3-5B48-4476-BFF9-99DD772CCAF9}" destId="{C705F09A-E048-4992-A0C9-2FACB66D1EE0}" srcOrd="0" destOrd="0" presId="urn:microsoft.com/office/officeart/2005/8/layout/hierarchy1"/>
    <dgm:cxn modelId="{F5205572-A344-4970-965B-DB15BF220DA2}" type="presParOf" srcId="{AFD934E3-5B48-4476-BFF9-99DD772CCAF9}" destId="{65CFE350-28A0-4373-9E59-2FC8A6FDD8AC}" srcOrd="1" destOrd="0" presId="urn:microsoft.com/office/officeart/2005/8/layout/hierarchy1"/>
    <dgm:cxn modelId="{65CB5646-ABAF-4896-A806-FACA087DB687}" type="presParOf" srcId="{E2A483C1-38C0-4E7A-98C2-D4EE22222F30}" destId="{11BBCB11-13A9-4B06-B74F-0BA3D3D1C19D}" srcOrd="1" destOrd="0" presId="urn:microsoft.com/office/officeart/2005/8/layout/hierarchy1"/>
    <dgm:cxn modelId="{DE3ECF89-89B1-408E-A145-1B42E47FADE2}" type="presParOf" srcId="{25C33861-826B-487D-9DF6-DADDF1EB0C3E}" destId="{B32FB239-7AA9-4BC6-A001-22362CECFC28}" srcOrd="6" destOrd="0" presId="urn:microsoft.com/office/officeart/2005/8/layout/hierarchy1"/>
    <dgm:cxn modelId="{629CDD85-C164-46F5-A933-AA4239C2ABAD}" type="presParOf" srcId="{25C33861-826B-487D-9DF6-DADDF1EB0C3E}" destId="{1A230DB2-154C-4E6A-B1D1-DCA2D44A446F}" srcOrd="7" destOrd="0" presId="urn:microsoft.com/office/officeart/2005/8/layout/hierarchy1"/>
    <dgm:cxn modelId="{F34D97BB-8CDB-460C-87D9-B4D530C91154}" type="presParOf" srcId="{1A230DB2-154C-4E6A-B1D1-DCA2D44A446F}" destId="{6F71A431-F4EE-49DC-9CE8-529B1EBA4C2A}" srcOrd="0" destOrd="0" presId="urn:microsoft.com/office/officeart/2005/8/layout/hierarchy1"/>
    <dgm:cxn modelId="{CAC8F1AC-34F3-461E-8A11-74DD01C12F67}" type="presParOf" srcId="{6F71A431-F4EE-49DC-9CE8-529B1EBA4C2A}" destId="{098B92AC-6468-4AAD-999F-28F15FF9DABE}" srcOrd="0" destOrd="0" presId="urn:microsoft.com/office/officeart/2005/8/layout/hierarchy1"/>
    <dgm:cxn modelId="{9F311809-F640-4EA9-8FD1-89A036BD62BA}" type="presParOf" srcId="{6F71A431-F4EE-49DC-9CE8-529B1EBA4C2A}" destId="{0701E1D7-B493-4F6F-B7DA-CE1FE17E1594}" srcOrd="1" destOrd="0" presId="urn:microsoft.com/office/officeart/2005/8/layout/hierarchy1"/>
    <dgm:cxn modelId="{D00B4F27-2BB1-420D-A60A-C9227BAF264B}" type="presParOf" srcId="{1A230DB2-154C-4E6A-B1D1-DCA2D44A446F}" destId="{14B1FBB2-68C3-42BE-B4A0-943BBE95D415}" srcOrd="1" destOrd="0" presId="urn:microsoft.com/office/officeart/2005/8/layout/hierarchy1"/>
    <dgm:cxn modelId="{AF2D386D-6F2B-487E-BE9E-BE8FBEEC981C}" type="presParOf" srcId="{25C33861-826B-487D-9DF6-DADDF1EB0C3E}" destId="{CBD6B558-03BF-4ED2-8D7E-0B289CD18F43}" srcOrd="8" destOrd="0" presId="urn:microsoft.com/office/officeart/2005/8/layout/hierarchy1"/>
    <dgm:cxn modelId="{2C688C31-74D2-4C2F-99B2-1F2E505AE5EE}" type="presParOf" srcId="{25C33861-826B-487D-9DF6-DADDF1EB0C3E}" destId="{778CB2DF-8702-433D-AA11-3E5CC06B348A}" srcOrd="9" destOrd="0" presId="urn:microsoft.com/office/officeart/2005/8/layout/hierarchy1"/>
    <dgm:cxn modelId="{F7473C62-F56C-4121-9F8C-29CEE4F41ADA}" type="presParOf" srcId="{778CB2DF-8702-433D-AA11-3E5CC06B348A}" destId="{D5D7D912-F1D4-4699-9FBF-762110FD52E4}" srcOrd="0" destOrd="0" presId="urn:microsoft.com/office/officeart/2005/8/layout/hierarchy1"/>
    <dgm:cxn modelId="{120EAC86-2B49-4C16-BF0C-0E01342D38CB}" type="presParOf" srcId="{D5D7D912-F1D4-4699-9FBF-762110FD52E4}" destId="{DBC28B14-1DF3-46EB-AAEF-9053AE0A095D}" srcOrd="0" destOrd="0" presId="urn:microsoft.com/office/officeart/2005/8/layout/hierarchy1"/>
    <dgm:cxn modelId="{F56DB424-E293-4719-AC9F-134A4023A9BF}" type="presParOf" srcId="{D5D7D912-F1D4-4699-9FBF-762110FD52E4}" destId="{F3B85ADC-7071-443D-84A7-54F538B29E00}" srcOrd="1" destOrd="0" presId="urn:microsoft.com/office/officeart/2005/8/layout/hierarchy1"/>
    <dgm:cxn modelId="{5B6D0C12-8906-423C-A468-40240DB9AC52}" type="presParOf" srcId="{778CB2DF-8702-433D-AA11-3E5CC06B348A}" destId="{1A37E3E7-994A-496F-BF3A-DE0F707E54C4}" srcOrd="1" destOrd="0" presId="urn:microsoft.com/office/officeart/2005/8/layout/hierarchy1"/>
    <dgm:cxn modelId="{16AF3DF5-2C00-438F-9BB8-8366B056E53F}" type="presParOf" srcId="{25C33861-826B-487D-9DF6-DADDF1EB0C3E}" destId="{504EAF5C-EA7F-4DF8-B208-A535F5749568}" srcOrd="10" destOrd="0" presId="urn:microsoft.com/office/officeart/2005/8/layout/hierarchy1"/>
    <dgm:cxn modelId="{3B677103-21EE-44F6-B07C-59B6C9278A2E}" type="presParOf" srcId="{25C33861-826B-487D-9DF6-DADDF1EB0C3E}" destId="{16FEEE7C-0300-41E3-AD40-3A3B397D85F4}" srcOrd="11" destOrd="0" presId="urn:microsoft.com/office/officeart/2005/8/layout/hierarchy1"/>
    <dgm:cxn modelId="{1961B3E5-F10A-4297-B7B6-52893F5C1134}" type="presParOf" srcId="{16FEEE7C-0300-41E3-AD40-3A3B397D85F4}" destId="{D37074C2-69A3-4BA6-9803-2FA93700AEB3}" srcOrd="0" destOrd="0" presId="urn:microsoft.com/office/officeart/2005/8/layout/hierarchy1"/>
    <dgm:cxn modelId="{B7ABE520-C23B-4502-A7B7-9DAD4AEE416E}" type="presParOf" srcId="{D37074C2-69A3-4BA6-9803-2FA93700AEB3}" destId="{F7670EA7-FC3B-4B36-A189-76D8FB8CA39E}" srcOrd="0" destOrd="0" presId="urn:microsoft.com/office/officeart/2005/8/layout/hierarchy1"/>
    <dgm:cxn modelId="{4F5AA03D-D2AE-45D1-AB72-A8305EA9B388}" type="presParOf" srcId="{D37074C2-69A3-4BA6-9803-2FA93700AEB3}" destId="{7651B886-B246-4DD9-8B45-B687DEB0DC9F}" srcOrd="1" destOrd="0" presId="urn:microsoft.com/office/officeart/2005/8/layout/hierarchy1"/>
    <dgm:cxn modelId="{D5C3D60C-638F-4287-AA4B-1D64C445DC06}" type="presParOf" srcId="{16FEEE7C-0300-41E3-AD40-3A3B397D85F4}" destId="{D786BFEA-EB5F-4D56-8F59-3E471BF4395D}" srcOrd="1" destOrd="0" presId="urn:microsoft.com/office/officeart/2005/8/layout/hierarchy1"/>
    <dgm:cxn modelId="{E50639D6-CDD7-44C8-B2F3-A2D295715112}" type="presParOf" srcId="{6D131BDB-9C89-4A07-8A9B-924868BC7B31}" destId="{49C85BBA-148A-4C25-93BF-2D36AAE95FA3}" srcOrd="2" destOrd="0" presId="urn:microsoft.com/office/officeart/2005/8/layout/hierarchy1"/>
    <dgm:cxn modelId="{46AC1382-F183-4D2A-852C-B93AEB712C79}" type="presParOf" srcId="{6D131BDB-9C89-4A07-8A9B-924868BC7B31}" destId="{29CB2CD4-0F53-416B-A70A-789ABE6F307D}" srcOrd="3" destOrd="0" presId="urn:microsoft.com/office/officeart/2005/8/layout/hierarchy1"/>
    <dgm:cxn modelId="{1842B16B-664B-4B1A-A9C8-03A527D0CF58}" type="presParOf" srcId="{29CB2CD4-0F53-416B-A70A-789ABE6F307D}" destId="{6FC2EA65-9BB7-4332-B914-C1A33EC675F9}" srcOrd="0" destOrd="0" presId="urn:microsoft.com/office/officeart/2005/8/layout/hierarchy1"/>
    <dgm:cxn modelId="{0A8D11D5-7ACA-4ABB-BB3E-3C382110011B}" type="presParOf" srcId="{6FC2EA65-9BB7-4332-B914-C1A33EC675F9}" destId="{64B2C9DC-3649-4480-BA2F-8830627EE05A}" srcOrd="0" destOrd="0" presId="urn:microsoft.com/office/officeart/2005/8/layout/hierarchy1"/>
    <dgm:cxn modelId="{A17B0AF5-9E7E-4BD5-B635-03BB3BA943D0}" type="presParOf" srcId="{6FC2EA65-9BB7-4332-B914-C1A33EC675F9}" destId="{4237B0E5-BA94-419E-A7E4-96F5B758F56C}" srcOrd="1" destOrd="0" presId="urn:microsoft.com/office/officeart/2005/8/layout/hierarchy1"/>
    <dgm:cxn modelId="{CA2A5D53-1AB9-43A7-8E4E-576B5F266AE1}" type="presParOf" srcId="{29CB2CD4-0F53-416B-A70A-789ABE6F307D}" destId="{EFF36519-22FD-4EBD-AD10-D5DC17268C27}" srcOrd="1" destOrd="0" presId="urn:microsoft.com/office/officeart/2005/8/layout/hierarchy1"/>
    <dgm:cxn modelId="{1A716DA9-A2E3-4E5C-B19A-C0D73A3EEF06}" type="presParOf" srcId="{EFF36519-22FD-4EBD-AD10-D5DC17268C27}" destId="{17FDFACF-A92A-44DD-BAC4-378920676D00}" srcOrd="0" destOrd="0" presId="urn:microsoft.com/office/officeart/2005/8/layout/hierarchy1"/>
    <dgm:cxn modelId="{A5CADDCD-7209-4A1C-86BC-972F25D421A6}" type="presParOf" srcId="{EFF36519-22FD-4EBD-AD10-D5DC17268C27}" destId="{2B9BBCCA-5160-45A7-9AEF-D6B0F17F5AC7}" srcOrd="1" destOrd="0" presId="urn:microsoft.com/office/officeart/2005/8/layout/hierarchy1"/>
    <dgm:cxn modelId="{EC413F43-2449-4D43-B2DE-1743D964369E}" type="presParOf" srcId="{2B9BBCCA-5160-45A7-9AEF-D6B0F17F5AC7}" destId="{80B94050-50E8-417F-B043-36CD7C06DCF3}" srcOrd="0" destOrd="0" presId="urn:microsoft.com/office/officeart/2005/8/layout/hierarchy1"/>
    <dgm:cxn modelId="{0951D64C-F5A4-4B38-975C-577B1EBB4C56}" type="presParOf" srcId="{80B94050-50E8-417F-B043-36CD7C06DCF3}" destId="{C648AA38-F64C-499B-9904-145054FFDFB7}" srcOrd="0" destOrd="0" presId="urn:microsoft.com/office/officeart/2005/8/layout/hierarchy1"/>
    <dgm:cxn modelId="{F66B1DF4-A0FD-4E18-9776-5EA8F471568A}" type="presParOf" srcId="{80B94050-50E8-417F-B043-36CD7C06DCF3}" destId="{7188F592-88B8-4DD0-AC2E-50C3586FF2C5}" srcOrd="1" destOrd="0" presId="urn:microsoft.com/office/officeart/2005/8/layout/hierarchy1"/>
    <dgm:cxn modelId="{FA5B6792-0714-41B4-8710-89E2F2AD1CF5}" type="presParOf" srcId="{2B9BBCCA-5160-45A7-9AEF-D6B0F17F5AC7}" destId="{AD0B95DF-5AB1-4E32-9280-7AB27546AC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47DEE7-5BE6-473F-B9BC-5EBF05E3BE10}">
      <dsp:nvSpPr>
        <dsp:cNvPr id="0" name=""/>
        <dsp:cNvSpPr/>
      </dsp:nvSpPr>
      <dsp:spPr>
        <a:xfrm>
          <a:off x="0" y="0"/>
          <a:ext cx="6096000" cy="1764360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smtClean="0"/>
            <a:t>Слог – это  фонетико-фонологическая единица, занимающая промежуточное положение между звуком и речевым тактом</a:t>
          </a:r>
          <a:endParaRPr lang="ru-RU" sz="2600" b="1" kern="1200" dirty="0" smtClean="0"/>
        </a:p>
      </dsp:txBody>
      <dsp:txXfrm>
        <a:off x="0" y="0"/>
        <a:ext cx="6096000" cy="1764360"/>
      </dsp:txXfrm>
    </dsp:sp>
    <dsp:sp modelId="{52BA6645-3640-404C-9BE3-449AD140D3B3}">
      <dsp:nvSpPr>
        <dsp:cNvPr id="0" name=""/>
        <dsp:cNvSpPr/>
      </dsp:nvSpPr>
      <dsp:spPr>
        <a:xfrm>
          <a:off x="0" y="1881532"/>
          <a:ext cx="6096000" cy="1764360"/>
        </a:xfrm>
        <a:prstGeom prst="roundRect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/>
            <a:t>Слоги являются кратчайшими звеньями ритмической организации речи</a:t>
          </a:r>
        </a:p>
      </dsp:txBody>
      <dsp:txXfrm>
        <a:off x="0" y="1881532"/>
        <a:ext cx="6096000" cy="176436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003B8F5-860D-400E-82CC-2215B7ABF718}">
      <dsp:nvSpPr>
        <dsp:cNvPr id="0" name=""/>
        <dsp:cNvSpPr/>
      </dsp:nvSpPr>
      <dsp:spPr>
        <a:xfrm>
          <a:off x="3310123" y="2262"/>
          <a:ext cx="1609352" cy="160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1.Упражнения на развитие оптико-пространственной  ориентации</a:t>
          </a:r>
          <a:endParaRPr lang="ru-RU" sz="1100" kern="1200" dirty="0"/>
        </a:p>
      </dsp:txBody>
      <dsp:txXfrm>
        <a:off x="3310123" y="2262"/>
        <a:ext cx="1609352" cy="1609352"/>
      </dsp:txXfrm>
    </dsp:sp>
    <dsp:sp modelId="{A5272159-4ABF-42E3-99A4-66E8C911F838}">
      <dsp:nvSpPr>
        <dsp:cNvPr id="0" name=""/>
        <dsp:cNvSpPr/>
      </dsp:nvSpPr>
      <dsp:spPr>
        <a:xfrm rot="2160000">
          <a:off x="4868402" y="1237980"/>
          <a:ext cx="426941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2160000">
        <a:off x="4868402" y="1237980"/>
        <a:ext cx="426941" cy="543156"/>
      </dsp:txXfrm>
    </dsp:sp>
    <dsp:sp modelId="{4D13E93C-1BAC-4152-A282-184D9AEBC665}">
      <dsp:nvSpPr>
        <dsp:cNvPr id="0" name=""/>
        <dsp:cNvSpPr/>
      </dsp:nvSpPr>
      <dsp:spPr>
        <a:xfrm>
          <a:off x="5263820" y="1421706"/>
          <a:ext cx="1609352" cy="160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2.Упражнения на развитие </a:t>
          </a:r>
          <a:r>
            <a:rPr lang="ru-RU" sz="1100" kern="1200" dirty="0" err="1" smtClean="0"/>
            <a:t>сомато-пространственной</a:t>
          </a:r>
          <a:r>
            <a:rPr lang="ru-RU" sz="1100" kern="1200" dirty="0" smtClean="0"/>
            <a:t> ориентации</a:t>
          </a:r>
          <a:endParaRPr lang="ru-RU" sz="1100" kern="1200" dirty="0"/>
        </a:p>
      </dsp:txBody>
      <dsp:txXfrm>
        <a:off x="5263820" y="1421706"/>
        <a:ext cx="1609352" cy="1609352"/>
      </dsp:txXfrm>
    </dsp:sp>
    <dsp:sp modelId="{F1994969-233E-4ACE-A108-18FAC3A1CE40}">
      <dsp:nvSpPr>
        <dsp:cNvPr id="0" name=""/>
        <dsp:cNvSpPr/>
      </dsp:nvSpPr>
      <dsp:spPr>
        <a:xfrm rot="6480000">
          <a:off x="5485637" y="3091667"/>
          <a:ext cx="426941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6480000">
        <a:off x="5485637" y="3091667"/>
        <a:ext cx="426941" cy="543156"/>
      </dsp:txXfrm>
    </dsp:sp>
    <dsp:sp modelId="{942E7DB5-2650-4BF2-82A0-CC37C8B7F24F}">
      <dsp:nvSpPr>
        <dsp:cNvPr id="0" name=""/>
        <dsp:cNvSpPr/>
      </dsp:nvSpPr>
      <dsp:spPr>
        <a:xfrm>
          <a:off x="4517574" y="3718415"/>
          <a:ext cx="1609352" cy="160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3.Упражнения на развитие ориентации в двухмерном пространстве (на листе бумаги) </a:t>
          </a:r>
          <a:endParaRPr lang="ru-RU" sz="1100" kern="1200" dirty="0"/>
        </a:p>
      </dsp:txBody>
      <dsp:txXfrm>
        <a:off x="4517574" y="3718415"/>
        <a:ext cx="1609352" cy="1609352"/>
      </dsp:txXfrm>
    </dsp:sp>
    <dsp:sp modelId="{1DEA42FB-F3EE-4015-AC09-33753327930A}">
      <dsp:nvSpPr>
        <dsp:cNvPr id="0" name=""/>
        <dsp:cNvSpPr/>
      </dsp:nvSpPr>
      <dsp:spPr>
        <a:xfrm rot="10800000">
          <a:off x="3913412" y="4251513"/>
          <a:ext cx="426941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0800000">
        <a:off x="3913412" y="4251513"/>
        <a:ext cx="426941" cy="543156"/>
      </dsp:txXfrm>
    </dsp:sp>
    <dsp:sp modelId="{DE251ABE-825D-423B-A04B-1FEA71955D5E}">
      <dsp:nvSpPr>
        <dsp:cNvPr id="0" name=""/>
        <dsp:cNvSpPr/>
      </dsp:nvSpPr>
      <dsp:spPr>
        <a:xfrm>
          <a:off x="2102672" y="3718415"/>
          <a:ext cx="1609352" cy="160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4.Упражнения на развитие временно-пространственной ориентации </a:t>
          </a:r>
          <a:endParaRPr lang="ru-RU" sz="1100" kern="1200" dirty="0"/>
        </a:p>
      </dsp:txBody>
      <dsp:txXfrm>
        <a:off x="2102672" y="3718415"/>
        <a:ext cx="1609352" cy="1609352"/>
      </dsp:txXfrm>
    </dsp:sp>
    <dsp:sp modelId="{A3956356-7F0D-4495-9B3D-DDB723046FBB}">
      <dsp:nvSpPr>
        <dsp:cNvPr id="0" name=""/>
        <dsp:cNvSpPr/>
      </dsp:nvSpPr>
      <dsp:spPr>
        <a:xfrm rot="15120000">
          <a:off x="2324489" y="3114650"/>
          <a:ext cx="426941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5120000">
        <a:off x="2324489" y="3114650"/>
        <a:ext cx="426941" cy="543156"/>
      </dsp:txXfrm>
    </dsp:sp>
    <dsp:sp modelId="{6FDE6108-BEE8-437D-9731-4568577327C0}">
      <dsp:nvSpPr>
        <dsp:cNvPr id="0" name=""/>
        <dsp:cNvSpPr/>
      </dsp:nvSpPr>
      <dsp:spPr>
        <a:xfrm>
          <a:off x="1356426" y="1421706"/>
          <a:ext cx="1609352" cy="160935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5.Упражнения на развитие динамической и ритмической организации движений</a:t>
          </a:r>
          <a:endParaRPr lang="ru-RU" sz="1100" kern="1200" dirty="0"/>
        </a:p>
      </dsp:txBody>
      <dsp:txXfrm>
        <a:off x="1356426" y="1421706"/>
        <a:ext cx="1609352" cy="1609352"/>
      </dsp:txXfrm>
    </dsp:sp>
    <dsp:sp modelId="{91A7E4CC-0AE9-4616-A04A-2B55E3E7F1CD}">
      <dsp:nvSpPr>
        <dsp:cNvPr id="0" name=""/>
        <dsp:cNvSpPr/>
      </dsp:nvSpPr>
      <dsp:spPr>
        <a:xfrm rot="19440000">
          <a:off x="2914705" y="1252185"/>
          <a:ext cx="426941" cy="5431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 rot="19440000">
        <a:off x="2914705" y="1252185"/>
        <a:ext cx="426941" cy="543156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1ACDD2-75A7-4492-8BBE-269A3CC2EC77}">
      <dsp:nvSpPr>
        <dsp:cNvPr id="0" name=""/>
        <dsp:cNvSpPr/>
      </dsp:nvSpPr>
      <dsp:spPr>
        <a:xfrm flipH="1" flipV="1">
          <a:off x="1735399" y="377417"/>
          <a:ext cx="75145" cy="169851"/>
        </a:xfrm>
        <a:prstGeom prst="ellipse">
          <a:avLst/>
        </a:prstGeom>
        <a:solidFill>
          <a:schemeClr val="accent1">
            <a:hueOff val="0"/>
            <a:satOff val="0"/>
            <a:lumOff val="0"/>
            <a:alpha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 flipH="1" flipV="1">
        <a:off x="1735399" y="377417"/>
        <a:ext cx="75145" cy="169851"/>
      </dsp:txXfrm>
    </dsp:sp>
    <dsp:sp modelId="{04A4FC1C-DD85-40BD-96B1-B5F46DA2ADBC}">
      <dsp:nvSpPr>
        <dsp:cNvPr id="0" name=""/>
        <dsp:cNvSpPr/>
      </dsp:nvSpPr>
      <dsp:spPr>
        <a:xfrm rot="10747299">
          <a:off x="1690357" y="587106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BC93A-5E75-4344-9251-74B12BA52584}">
      <dsp:nvSpPr>
        <dsp:cNvPr id="0" name=""/>
        <dsp:cNvSpPr/>
      </dsp:nvSpPr>
      <dsp:spPr>
        <a:xfrm>
          <a:off x="586408" y="706744"/>
          <a:ext cx="2406477" cy="16865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rgbClr val="002060"/>
              </a:solidFill>
            </a:rPr>
            <a:t>1.Упражнения на объяснение значений малознакомых слов </a:t>
          </a:r>
          <a:endParaRPr lang="ru-RU" sz="1400" kern="1200" baseline="0" dirty="0">
            <a:solidFill>
              <a:srgbClr val="002060"/>
            </a:solidFill>
          </a:endParaRPr>
        </a:p>
      </dsp:txBody>
      <dsp:txXfrm>
        <a:off x="586408" y="706744"/>
        <a:ext cx="2406477" cy="1686506"/>
      </dsp:txXfrm>
    </dsp:sp>
    <dsp:sp modelId="{05AB7E94-D57D-48F6-8319-FA77149D36E0}">
      <dsp:nvSpPr>
        <dsp:cNvPr id="0" name=""/>
        <dsp:cNvSpPr/>
      </dsp:nvSpPr>
      <dsp:spPr>
        <a:xfrm rot="10800000">
          <a:off x="1704470" y="2438529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AE92D-82EE-446F-BC3B-FF86C82FE907}">
      <dsp:nvSpPr>
        <dsp:cNvPr id="0" name=""/>
        <dsp:cNvSpPr/>
      </dsp:nvSpPr>
      <dsp:spPr>
        <a:xfrm>
          <a:off x="442392" y="2563604"/>
          <a:ext cx="2694509" cy="16208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baseline="0" dirty="0" smtClean="0">
              <a:solidFill>
                <a:srgbClr val="002060"/>
              </a:solidFill>
            </a:rPr>
            <a:t>2.Упражнения на отраженное скандированное повторение слов изучаемого типа</a:t>
          </a:r>
          <a:endParaRPr lang="ru-RU" sz="1200" kern="1200" baseline="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baseline="0" dirty="0" smtClean="0">
              <a:solidFill>
                <a:srgbClr val="002060"/>
              </a:solidFill>
            </a:rPr>
            <a:t>3.Упражнения на повторение с выделением ударного слога</a:t>
          </a:r>
          <a:endParaRPr lang="ru-RU" sz="1200" kern="1200" baseline="0" dirty="0">
            <a:solidFill>
              <a:srgbClr val="002060"/>
            </a:solidFill>
          </a:endParaRPr>
        </a:p>
      </dsp:txBody>
      <dsp:txXfrm>
        <a:off x="442392" y="2563604"/>
        <a:ext cx="2694509" cy="1620899"/>
      </dsp:txXfrm>
    </dsp:sp>
    <dsp:sp modelId="{379E5AEA-8A45-4817-A244-0C0E0128D328}">
      <dsp:nvSpPr>
        <dsp:cNvPr id="0" name=""/>
        <dsp:cNvSpPr/>
      </dsp:nvSpPr>
      <dsp:spPr>
        <a:xfrm rot="5630294">
          <a:off x="3232532" y="3434279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1BF87B-0C95-4D29-A6F7-338BF21729E3}">
      <dsp:nvSpPr>
        <dsp:cNvPr id="0" name=""/>
        <dsp:cNvSpPr/>
      </dsp:nvSpPr>
      <dsp:spPr>
        <a:xfrm>
          <a:off x="3500864" y="2874786"/>
          <a:ext cx="1215830" cy="1309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002060"/>
              </a:solidFill>
            </a:rPr>
            <a:t>4.Упражнения с перестановкой слогов 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3500864" y="2874786"/>
        <a:ext cx="1215830" cy="1309717"/>
      </dsp:txXfrm>
    </dsp:sp>
    <dsp:sp modelId="{D5074199-3456-4E8B-886D-0AD000F5A8DA}">
      <dsp:nvSpPr>
        <dsp:cNvPr id="0" name=""/>
        <dsp:cNvSpPr/>
      </dsp:nvSpPr>
      <dsp:spPr>
        <a:xfrm>
          <a:off x="4023603" y="2744923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6D6AC-2015-495C-BDD5-96625A6206C0}">
      <dsp:nvSpPr>
        <dsp:cNvPr id="0" name=""/>
        <dsp:cNvSpPr/>
      </dsp:nvSpPr>
      <dsp:spPr>
        <a:xfrm>
          <a:off x="3474067" y="1475337"/>
          <a:ext cx="1269425" cy="12290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002060"/>
              </a:solidFill>
            </a:rPr>
            <a:t>5.Упражнение на оценку нормативности 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3474067" y="1475337"/>
        <a:ext cx="1269425" cy="1229095"/>
      </dsp:txXfrm>
    </dsp:sp>
    <dsp:sp modelId="{059B7D06-39AE-4C2B-8A31-173D4E591FD7}">
      <dsp:nvSpPr>
        <dsp:cNvPr id="0" name=""/>
        <dsp:cNvSpPr/>
      </dsp:nvSpPr>
      <dsp:spPr>
        <a:xfrm>
          <a:off x="4023603" y="1345474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0BD4F-06B7-484C-88F3-862F72C5DA79}">
      <dsp:nvSpPr>
        <dsp:cNvPr id="0" name=""/>
        <dsp:cNvSpPr/>
      </dsp:nvSpPr>
      <dsp:spPr>
        <a:xfrm>
          <a:off x="3380264" y="1733"/>
          <a:ext cx="1457031" cy="13032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002060"/>
              </a:solidFill>
            </a:rPr>
            <a:t>6.Упражнения на переход к слитному произнесению 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3380264" y="1733"/>
        <a:ext cx="1457031" cy="1303250"/>
      </dsp:txXfrm>
    </dsp:sp>
    <dsp:sp modelId="{CEE73811-E578-4807-BD6D-BFF0CB921268}">
      <dsp:nvSpPr>
        <dsp:cNvPr id="0" name=""/>
        <dsp:cNvSpPr/>
      </dsp:nvSpPr>
      <dsp:spPr>
        <a:xfrm rot="5498052">
          <a:off x="5238116" y="645716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650B2-F5A5-4836-B6E2-9A9CF86C0420}">
      <dsp:nvSpPr>
        <dsp:cNvPr id="0" name=""/>
        <dsp:cNvSpPr/>
      </dsp:nvSpPr>
      <dsp:spPr>
        <a:xfrm>
          <a:off x="5804678" y="1733"/>
          <a:ext cx="1258508" cy="14359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>
              <a:solidFill>
                <a:srgbClr val="002060"/>
              </a:solidFill>
            </a:rPr>
            <a:t>7.Упражнения на образование словосочетаний</a:t>
          </a:r>
          <a:endParaRPr lang="ru-RU" sz="1600" kern="1200" baseline="0" dirty="0">
            <a:solidFill>
              <a:srgbClr val="002060"/>
            </a:solidFill>
          </a:endParaRPr>
        </a:p>
      </dsp:txBody>
      <dsp:txXfrm>
        <a:off x="5804678" y="1733"/>
        <a:ext cx="1258508" cy="1435923"/>
      </dsp:txXfrm>
    </dsp:sp>
    <dsp:sp modelId="{FCDE101B-1CDB-4564-A7EC-16A5EBB77022}">
      <dsp:nvSpPr>
        <dsp:cNvPr id="0" name=""/>
        <dsp:cNvSpPr/>
      </dsp:nvSpPr>
      <dsp:spPr>
        <a:xfrm rot="10800000">
          <a:off x="6348755" y="1482935"/>
          <a:ext cx="170353" cy="84584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D0030-BEB3-4823-9088-1AFA55DD823F}">
      <dsp:nvSpPr>
        <dsp:cNvPr id="0" name=""/>
        <dsp:cNvSpPr/>
      </dsp:nvSpPr>
      <dsp:spPr>
        <a:xfrm>
          <a:off x="5080657" y="1608010"/>
          <a:ext cx="2706549" cy="29281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baseline="0" dirty="0" smtClean="0">
              <a:solidFill>
                <a:srgbClr val="002060"/>
              </a:solidFill>
            </a:rPr>
            <a:t>8.Упражнения на составление коротких предложений с изученными словами</a:t>
          </a:r>
          <a:endParaRPr lang="ru-RU" sz="1400" kern="1200" baseline="0" dirty="0">
            <a:solidFill>
              <a:srgbClr val="00206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baseline="0" dirty="0" smtClean="0">
              <a:solidFill>
                <a:srgbClr val="002060"/>
              </a:solidFill>
            </a:rPr>
            <a:t>9.Упражнения на дифференциацию слов изучаемого типа со словами большей или меньшей контрастности по слоговой структуре</a:t>
          </a:r>
          <a:endParaRPr lang="ru-RU" sz="1400" kern="1200" baseline="0" dirty="0">
            <a:solidFill>
              <a:srgbClr val="002060"/>
            </a:solidFill>
          </a:endParaRPr>
        </a:p>
      </dsp:txBody>
      <dsp:txXfrm>
        <a:off x="5080657" y="1608010"/>
        <a:ext cx="2706549" cy="292819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BF9E31-38E1-4B0F-BFE1-301ACA3E0BC5}">
      <dsp:nvSpPr>
        <dsp:cNvPr id="0" name=""/>
        <dsp:cNvSpPr/>
      </dsp:nvSpPr>
      <dsp:spPr>
        <a:xfrm>
          <a:off x="0" y="0"/>
          <a:ext cx="6336792" cy="84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г. 3 </a:t>
          </a:r>
          <a:r>
            <a:rPr lang="ru-RU" sz="1600" kern="1200" dirty="0" err="1" smtClean="0"/>
            <a:t>мес</a:t>
          </a:r>
          <a:r>
            <a:rPr lang="ru-RU" sz="1600" kern="1200" dirty="0" smtClean="0"/>
            <a:t>- 1 г. 8 </a:t>
          </a:r>
          <a:r>
            <a:rPr lang="ru-RU" sz="1600" kern="1200" dirty="0" err="1" smtClean="0"/>
            <a:t>мес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Ребенок часто воспроизводит один слог услышанного слова (ударный) или два одинаковых слога: </a:t>
          </a:r>
          <a:r>
            <a:rPr lang="ru-RU" sz="1200" kern="1200" dirty="0" err="1" smtClean="0"/>
            <a:t>га-га</a:t>
          </a:r>
          <a:r>
            <a:rPr lang="ru-RU" sz="1200" kern="1200" dirty="0" smtClean="0"/>
            <a:t>, </a:t>
          </a:r>
          <a:r>
            <a:rPr lang="ru-RU" sz="1200" kern="1200" dirty="0" err="1" smtClean="0"/>
            <a:t>ту-ту</a:t>
          </a:r>
          <a:endParaRPr lang="ru-RU" sz="1200" kern="1200" dirty="0"/>
        </a:p>
      </dsp:txBody>
      <dsp:txXfrm>
        <a:off x="0" y="0"/>
        <a:ext cx="5372721" cy="847534"/>
      </dsp:txXfrm>
    </dsp:sp>
    <dsp:sp modelId="{58DF2D1A-2D83-4318-85C6-DB02FBD5468F}">
      <dsp:nvSpPr>
        <dsp:cNvPr id="0" name=""/>
        <dsp:cNvSpPr/>
      </dsp:nvSpPr>
      <dsp:spPr>
        <a:xfrm>
          <a:off x="473202" y="965247"/>
          <a:ext cx="6336792" cy="84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u="sng" kern="1200" dirty="0" smtClean="0"/>
            <a:t>1 г. 8 </a:t>
          </a:r>
          <a:r>
            <a:rPr lang="ru-RU" sz="1600" u="sng" kern="1200" dirty="0" err="1" smtClean="0"/>
            <a:t>мес</a:t>
          </a:r>
          <a:r>
            <a:rPr lang="ru-RU" sz="1600" u="sng" kern="1200" dirty="0" smtClean="0"/>
            <a:t> 1 г. 10 </a:t>
          </a:r>
          <a:r>
            <a:rPr lang="ru-RU" sz="1600" u="sng" kern="1200" dirty="0" err="1" smtClean="0"/>
            <a:t>мес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Воспроизводятся 2-сложные слова; в 3-сложных словах часто опускается один из слогов: </a:t>
          </a:r>
          <a:r>
            <a:rPr lang="ru-RU" sz="1200" kern="1200" dirty="0" err="1" smtClean="0"/>
            <a:t>мако</a:t>
          </a:r>
          <a:r>
            <a:rPr lang="ru-RU" sz="1200" kern="1200" dirty="0" smtClean="0"/>
            <a:t> (молоко)</a:t>
          </a:r>
          <a:endParaRPr lang="ru-RU" sz="1200" kern="1200" dirty="0"/>
        </a:p>
      </dsp:txBody>
      <dsp:txXfrm>
        <a:off x="473202" y="965247"/>
        <a:ext cx="5312692" cy="847534"/>
      </dsp:txXfrm>
    </dsp:sp>
    <dsp:sp modelId="{449784B8-4DCE-4F6D-8EF9-CDA20DFF3DB3}">
      <dsp:nvSpPr>
        <dsp:cNvPr id="0" name=""/>
        <dsp:cNvSpPr/>
      </dsp:nvSpPr>
      <dsp:spPr>
        <a:xfrm>
          <a:off x="946404" y="1930495"/>
          <a:ext cx="6336792" cy="84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1 г. 10 </a:t>
          </a:r>
          <a:r>
            <a:rPr lang="ru-RU" sz="1600" kern="1200" dirty="0" err="1" smtClean="0"/>
            <a:t>мес</a:t>
          </a:r>
          <a:r>
            <a:rPr lang="ru-RU" sz="1600" kern="1200" dirty="0" smtClean="0"/>
            <a:t> 2 г. 1 </a:t>
          </a:r>
          <a:r>
            <a:rPr lang="ru-RU" sz="1600" kern="1200" dirty="0" err="1" smtClean="0"/>
            <a:t>мес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3-сложных словах иногда все еще опускается слог, чаще предударный: кусу (укушу); может сокращаться количество слогов в 4-сложных словах</a:t>
          </a:r>
          <a:endParaRPr lang="ru-RU" sz="1200" kern="1200" dirty="0"/>
        </a:p>
      </dsp:txBody>
      <dsp:txXfrm>
        <a:off x="946404" y="1930495"/>
        <a:ext cx="5312692" cy="847534"/>
      </dsp:txXfrm>
    </dsp:sp>
    <dsp:sp modelId="{848B0004-6B13-4D74-A98F-319F8834D87D}">
      <dsp:nvSpPr>
        <dsp:cNvPr id="0" name=""/>
        <dsp:cNvSpPr/>
      </dsp:nvSpPr>
      <dsp:spPr>
        <a:xfrm>
          <a:off x="1419605" y="2895742"/>
          <a:ext cx="6336792" cy="84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·         2 г. 1 </a:t>
          </a:r>
          <a:r>
            <a:rPr lang="ru-RU" sz="1600" kern="1200" dirty="0" err="1" smtClean="0"/>
            <a:t>мес</a:t>
          </a:r>
          <a:r>
            <a:rPr lang="ru-RU" sz="1600" kern="1200" dirty="0" smtClean="0"/>
            <a:t> 2 г. 3 </a:t>
          </a:r>
          <a:r>
            <a:rPr lang="ru-RU" sz="1600" kern="1200" dirty="0" err="1" smtClean="0"/>
            <a:t>мес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В многосложных словах чаще опускаются предударные слоги, иногда приставки: </a:t>
          </a:r>
          <a:r>
            <a:rPr lang="ru-RU" sz="1200" kern="1200" dirty="0" err="1" smtClean="0"/>
            <a:t>ципилась</a:t>
          </a:r>
          <a:r>
            <a:rPr lang="ru-RU" sz="1200" kern="1200" dirty="0" smtClean="0"/>
            <a:t> (зацепилась)</a:t>
          </a:r>
          <a:endParaRPr lang="ru-RU" sz="1200" kern="1200" dirty="0"/>
        </a:p>
      </dsp:txBody>
      <dsp:txXfrm>
        <a:off x="1419605" y="2895742"/>
        <a:ext cx="5312692" cy="847534"/>
      </dsp:txXfrm>
    </dsp:sp>
    <dsp:sp modelId="{32DED180-FD0B-471C-AE6B-76199ACC74A2}">
      <dsp:nvSpPr>
        <dsp:cNvPr id="0" name=""/>
        <dsp:cNvSpPr/>
      </dsp:nvSpPr>
      <dsp:spPr>
        <a:xfrm>
          <a:off x="1892808" y="3860990"/>
          <a:ext cx="6336792" cy="8475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2 г. 3 </a:t>
          </a:r>
          <a:r>
            <a:rPr lang="ru-RU" sz="1600" kern="1200" dirty="0" err="1" smtClean="0"/>
            <a:t>мес</a:t>
          </a:r>
          <a:r>
            <a:rPr lang="ru-RU" sz="1600" kern="1200" dirty="0" smtClean="0"/>
            <a:t> 3 г.</a:t>
          </a:r>
          <a:endParaRPr lang="ru-RU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Слоговая структура нарушается редко, главным образом в малознакомых словах.</a:t>
          </a:r>
          <a:endParaRPr lang="ru-RU" sz="1200" kern="1200" dirty="0"/>
        </a:p>
      </dsp:txBody>
      <dsp:txXfrm>
        <a:off x="1892808" y="3860990"/>
        <a:ext cx="5312692" cy="847534"/>
      </dsp:txXfrm>
    </dsp:sp>
    <dsp:sp modelId="{F7F21D38-00E9-41B8-8E38-F7C2678802F8}">
      <dsp:nvSpPr>
        <dsp:cNvPr id="0" name=""/>
        <dsp:cNvSpPr/>
      </dsp:nvSpPr>
      <dsp:spPr>
        <a:xfrm>
          <a:off x="5785894" y="619171"/>
          <a:ext cx="550897" cy="550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5785894" y="619171"/>
        <a:ext cx="550897" cy="550897"/>
      </dsp:txXfrm>
    </dsp:sp>
    <dsp:sp modelId="{8443A688-241B-4087-BC09-C73B78B81C63}">
      <dsp:nvSpPr>
        <dsp:cNvPr id="0" name=""/>
        <dsp:cNvSpPr/>
      </dsp:nvSpPr>
      <dsp:spPr>
        <a:xfrm>
          <a:off x="6259096" y="1584418"/>
          <a:ext cx="550897" cy="550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259096" y="1584418"/>
        <a:ext cx="550897" cy="550897"/>
      </dsp:txXfrm>
    </dsp:sp>
    <dsp:sp modelId="{40D4D620-EA7B-4BD6-9E25-0829811EEF82}">
      <dsp:nvSpPr>
        <dsp:cNvPr id="0" name=""/>
        <dsp:cNvSpPr/>
      </dsp:nvSpPr>
      <dsp:spPr>
        <a:xfrm>
          <a:off x="6732298" y="2535540"/>
          <a:ext cx="550897" cy="550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6732298" y="2535540"/>
        <a:ext cx="550897" cy="550897"/>
      </dsp:txXfrm>
    </dsp:sp>
    <dsp:sp modelId="{CB1E6260-D941-468C-9F51-6F9ABC878050}">
      <dsp:nvSpPr>
        <dsp:cNvPr id="0" name=""/>
        <dsp:cNvSpPr/>
      </dsp:nvSpPr>
      <dsp:spPr>
        <a:xfrm>
          <a:off x="7205500" y="3510205"/>
          <a:ext cx="550897" cy="55089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/>
        </a:p>
      </dsp:txBody>
      <dsp:txXfrm>
        <a:off x="7205500" y="3510205"/>
        <a:ext cx="550897" cy="55089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040629-4C16-4152-8593-10CB5102D313}">
      <dsp:nvSpPr>
        <dsp:cNvPr id="0" name=""/>
        <dsp:cNvSpPr/>
      </dsp:nvSpPr>
      <dsp:spPr>
        <a:xfrm>
          <a:off x="1814334" y="2319732"/>
          <a:ext cx="1837958" cy="1410646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>
              <a:solidFill>
                <a:srgbClr val="002060"/>
              </a:solidFill>
            </a:rPr>
            <a:t>Овладение слоговой структурой слова 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1814334" y="2319732"/>
        <a:ext cx="1837958" cy="1410646"/>
      </dsp:txXfrm>
    </dsp:sp>
    <dsp:sp modelId="{C65D3125-8A66-4BA6-9965-81512DBABCE2}">
      <dsp:nvSpPr>
        <dsp:cNvPr id="0" name=""/>
        <dsp:cNvSpPr/>
      </dsp:nvSpPr>
      <dsp:spPr>
        <a:xfrm rot="16200000">
          <a:off x="2540936" y="1697299"/>
          <a:ext cx="384754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6200000">
        <a:off x="2540936" y="1697299"/>
        <a:ext cx="384754" cy="540691"/>
      </dsp:txXfrm>
    </dsp:sp>
    <dsp:sp modelId="{1E19C6CD-10B4-4888-855F-28299E41F899}">
      <dsp:nvSpPr>
        <dsp:cNvPr id="0" name=""/>
        <dsp:cNvSpPr/>
      </dsp:nvSpPr>
      <dsp:spPr>
        <a:xfrm>
          <a:off x="1559694" y="3509"/>
          <a:ext cx="2347238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smtClean="0">
              <a:solidFill>
                <a:srgbClr val="002060"/>
              </a:solidFill>
            </a:rPr>
            <a:t>Артикуляционные возможности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1559694" y="3509"/>
        <a:ext cx="2347238" cy="1590270"/>
      </dsp:txXfrm>
    </dsp:sp>
    <dsp:sp modelId="{D19850AB-A763-45D1-BEC3-D82F187625F1}">
      <dsp:nvSpPr>
        <dsp:cNvPr id="0" name=""/>
        <dsp:cNvSpPr/>
      </dsp:nvSpPr>
      <dsp:spPr>
        <a:xfrm rot="19800000">
          <a:off x="3535269" y="2225019"/>
          <a:ext cx="230987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9800000">
        <a:off x="3535269" y="2225019"/>
        <a:ext cx="230987" cy="540691"/>
      </dsp:txXfrm>
    </dsp:sp>
    <dsp:sp modelId="{645A5FDB-A3A7-4198-AD57-A4123BB9B443}">
      <dsp:nvSpPr>
        <dsp:cNvPr id="0" name=""/>
        <dsp:cNvSpPr/>
      </dsp:nvSpPr>
      <dsp:spPr>
        <a:xfrm>
          <a:off x="3647923" y="1116715"/>
          <a:ext cx="2027037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baseline="0" dirty="0" smtClean="0">
              <a:solidFill>
                <a:srgbClr val="002060"/>
              </a:solidFill>
            </a:rPr>
            <a:t>Особенности развития неречевых процессов</a:t>
          </a:r>
          <a:endParaRPr lang="ru-RU" sz="1600" b="1" kern="1200" baseline="0" dirty="0">
            <a:solidFill>
              <a:srgbClr val="002060"/>
            </a:solidFill>
          </a:endParaRPr>
        </a:p>
      </dsp:txBody>
      <dsp:txXfrm>
        <a:off x="3647923" y="1116715"/>
        <a:ext cx="2027037" cy="1590270"/>
      </dsp:txXfrm>
    </dsp:sp>
    <dsp:sp modelId="{16DBC1A2-9C59-4DA9-97D0-0C5D06FDEF5F}">
      <dsp:nvSpPr>
        <dsp:cNvPr id="0" name=""/>
        <dsp:cNvSpPr/>
      </dsp:nvSpPr>
      <dsp:spPr>
        <a:xfrm rot="1800000">
          <a:off x="3537588" y="3288026"/>
          <a:ext cx="238916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800000">
        <a:off x="3537588" y="3288026"/>
        <a:ext cx="238916" cy="540691"/>
      </dsp:txXfrm>
    </dsp:sp>
    <dsp:sp modelId="{2205525F-D6FB-4FF5-9B94-2E935D2D2F8F}">
      <dsp:nvSpPr>
        <dsp:cNvPr id="0" name=""/>
        <dsp:cNvSpPr/>
      </dsp:nvSpPr>
      <dsp:spPr>
        <a:xfrm>
          <a:off x="3672405" y="3343125"/>
          <a:ext cx="1978073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2060"/>
              </a:solidFill>
            </a:rPr>
            <a:t>Мотивационная сфера ребенка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3672405" y="3343125"/>
        <a:ext cx="1978073" cy="1590270"/>
      </dsp:txXfrm>
    </dsp:sp>
    <dsp:sp modelId="{A7A87AE9-131D-4759-A7EA-C95A366AD19A}">
      <dsp:nvSpPr>
        <dsp:cNvPr id="0" name=""/>
        <dsp:cNvSpPr/>
      </dsp:nvSpPr>
      <dsp:spPr>
        <a:xfrm rot="5400000">
          <a:off x="2540936" y="3812119"/>
          <a:ext cx="384754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5400000">
        <a:off x="2540936" y="3812119"/>
        <a:ext cx="384754" cy="540691"/>
      </dsp:txXfrm>
    </dsp:sp>
    <dsp:sp modelId="{770E1189-CFE8-4C52-8642-F53E8522D965}">
      <dsp:nvSpPr>
        <dsp:cNvPr id="0" name=""/>
        <dsp:cNvSpPr/>
      </dsp:nvSpPr>
      <dsp:spPr>
        <a:xfrm>
          <a:off x="1557340" y="4456331"/>
          <a:ext cx="2351946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2060"/>
              </a:solidFill>
            </a:rPr>
            <a:t>Состояние фонематического восприятия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1557340" y="4456331"/>
        <a:ext cx="2351946" cy="1590270"/>
      </dsp:txXfrm>
    </dsp:sp>
    <dsp:sp modelId="{BA04670F-15CB-47DF-BD71-D5D1F4281D2D}">
      <dsp:nvSpPr>
        <dsp:cNvPr id="0" name=""/>
        <dsp:cNvSpPr/>
      </dsp:nvSpPr>
      <dsp:spPr>
        <a:xfrm rot="9000000">
          <a:off x="1681183" y="3291191"/>
          <a:ext cx="245832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9000000">
        <a:off x="1681183" y="3291191"/>
        <a:ext cx="245832" cy="540691"/>
      </dsp:txXfrm>
    </dsp:sp>
    <dsp:sp modelId="{EBB08396-8F07-4536-B5C8-4FEEEBC7E0FF}">
      <dsp:nvSpPr>
        <dsp:cNvPr id="0" name=""/>
        <dsp:cNvSpPr/>
      </dsp:nvSpPr>
      <dsp:spPr>
        <a:xfrm>
          <a:off x="-162986" y="3343125"/>
          <a:ext cx="1936344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2060"/>
              </a:solidFill>
            </a:rPr>
            <a:t>Семантическая недостаточность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-162986" y="3343125"/>
        <a:ext cx="1936344" cy="1590270"/>
      </dsp:txXfrm>
    </dsp:sp>
    <dsp:sp modelId="{A22438FC-BBB0-4091-807B-749D9866FF4F}">
      <dsp:nvSpPr>
        <dsp:cNvPr id="0" name=""/>
        <dsp:cNvSpPr/>
      </dsp:nvSpPr>
      <dsp:spPr>
        <a:xfrm rot="12600000">
          <a:off x="1693566" y="2222611"/>
          <a:ext cx="236251" cy="540691"/>
        </a:xfrm>
        <a:prstGeom prst="rightArrow">
          <a:avLst>
            <a:gd name="adj1" fmla="val 60000"/>
            <a:gd name="adj2" fmla="val 50000"/>
          </a:avLst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 rot="12600000">
        <a:off x="1693566" y="2222611"/>
        <a:ext cx="236251" cy="540691"/>
      </dsp:txXfrm>
    </dsp:sp>
    <dsp:sp modelId="{986FF4D5-9296-42CD-B587-929D01F1D798}">
      <dsp:nvSpPr>
        <dsp:cNvPr id="0" name=""/>
        <dsp:cNvSpPr/>
      </dsp:nvSpPr>
      <dsp:spPr>
        <a:xfrm>
          <a:off x="-192009" y="1116715"/>
          <a:ext cx="1994389" cy="1590270"/>
        </a:xfrm>
        <a:prstGeom prst="ellipse">
          <a:avLst/>
        </a:prstGeom>
        <a:solidFill>
          <a:schemeClr val="lt1"/>
        </a:solidFill>
        <a:ln w="25400" cap="flat" cmpd="sng" algn="ctr">
          <a:solidFill>
            <a:schemeClr val="accent2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baseline="0" dirty="0" smtClean="0">
              <a:solidFill>
                <a:srgbClr val="002060"/>
              </a:solidFill>
            </a:rPr>
            <a:t>Слуховое восприятие</a:t>
          </a:r>
          <a:endParaRPr lang="ru-RU" sz="1800" b="1" kern="1200" baseline="0" dirty="0">
            <a:solidFill>
              <a:srgbClr val="002060"/>
            </a:solidFill>
          </a:endParaRPr>
        </a:p>
      </dsp:txBody>
      <dsp:txXfrm>
        <a:off x="-192009" y="1116715"/>
        <a:ext cx="1994389" cy="15902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DDB843-258B-484F-8DEF-EFE802A3415B}">
      <dsp:nvSpPr>
        <dsp:cNvPr id="0" name=""/>
        <dsp:cNvSpPr/>
      </dsp:nvSpPr>
      <dsp:spPr>
        <a:xfrm>
          <a:off x="0" y="53774"/>
          <a:ext cx="7239000" cy="17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53774"/>
        <a:ext cx="7239000" cy="9530"/>
      </dsp:txXfrm>
    </dsp:sp>
    <dsp:sp modelId="{4FF89641-FEF5-432A-860E-019FBEB74877}">
      <dsp:nvSpPr>
        <dsp:cNvPr id="0" name=""/>
        <dsp:cNvSpPr/>
      </dsp:nvSpPr>
      <dsp:spPr>
        <a:xfrm>
          <a:off x="0" y="62952"/>
          <a:ext cx="3619499" cy="81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62952"/>
        <a:ext cx="3619499" cy="8118"/>
      </dsp:txXfrm>
    </dsp:sp>
    <dsp:sp modelId="{D637C037-A9D7-414A-AAC9-3DCBCA830D9D}">
      <dsp:nvSpPr>
        <dsp:cNvPr id="0" name=""/>
        <dsp:cNvSpPr/>
      </dsp:nvSpPr>
      <dsp:spPr>
        <a:xfrm>
          <a:off x="3619500" y="62952"/>
          <a:ext cx="3619499" cy="81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9500" y="62952"/>
        <a:ext cx="3619499" cy="8118"/>
      </dsp:txXfrm>
    </dsp:sp>
    <dsp:sp modelId="{EF8F6862-C28E-47E6-AB44-176E5F7B3C21}">
      <dsp:nvSpPr>
        <dsp:cNvPr id="0" name=""/>
        <dsp:cNvSpPr/>
      </dsp:nvSpPr>
      <dsp:spPr>
        <a:xfrm rot="10800000">
          <a:off x="0" y="26893"/>
          <a:ext cx="7239000" cy="271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26893"/>
        <a:ext cx="7239000" cy="9528"/>
      </dsp:txXfrm>
    </dsp:sp>
    <dsp:sp modelId="{4B8CCF7A-20B2-449F-885F-3CCDC15F0D27}">
      <dsp:nvSpPr>
        <dsp:cNvPr id="0" name=""/>
        <dsp:cNvSpPr/>
      </dsp:nvSpPr>
      <dsp:spPr>
        <a:xfrm>
          <a:off x="0" y="36421"/>
          <a:ext cx="3619499" cy="8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36421"/>
        <a:ext cx="3619499" cy="8116"/>
      </dsp:txXfrm>
    </dsp:sp>
    <dsp:sp modelId="{3F6C3155-EB57-44DA-ACF0-D369A133FB1E}">
      <dsp:nvSpPr>
        <dsp:cNvPr id="0" name=""/>
        <dsp:cNvSpPr/>
      </dsp:nvSpPr>
      <dsp:spPr>
        <a:xfrm>
          <a:off x="3619500" y="36421"/>
          <a:ext cx="3619499" cy="8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9500" y="36421"/>
        <a:ext cx="3619499" cy="8116"/>
      </dsp:txXfrm>
    </dsp:sp>
    <dsp:sp modelId="{3934A632-31AC-4480-BB5B-EA781D1C07AE}">
      <dsp:nvSpPr>
        <dsp:cNvPr id="0" name=""/>
        <dsp:cNvSpPr/>
      </dsp:nvSpPr>
      <dsp:spPr>
        <a:xfrm rot="10800000">
          <a:off x="0" y="12"/>
          <a:ext cx="7239000" cy="2714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12"/>
        <a:ext cx="7239000" cy="9528"/>
      </dsp:txXfrm>
    </dsp:sp>
    <dsp:sp modelId="{55340C73-08E0-4309-B870-134FF6927892}">
      <dsp:nvSpPr>
        <dsp:cNvPr id="0" name=""/>
        <dsp:cNvSpPr/>
      </dsp:nvSpPr>
      <dsp:spPr>
        <a:xfrm>
          <a:off x="0" y="9540"/>
          <a:ext cx="3619499" cy="8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0" y="9540"/>
        <a:ext cx="3619499" cy="8116"/>
      </dsp:txXfrm>
    </dsp:sp>
    <dsp:sp modelId="{5241700F-3E16-471C-89C6-A30022D922E2}">
      <dsp:nvSpPr>
        <dsp:cNvPr id="0" name=""/>
        <dsp:cNvSpPr/>
      </dsp:nvSpPr>
      <dsp:spPr>
        <a:xfrm>
          <a:off x="3619500" y="9540"/>
          <a:ext cx="3619499" cy="811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6350" rIns="35560" bIns="635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3619500" y="9540"/>
        <a:ext cx="3619499" cy="811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8B7D23-C9B1-47F4-8ED7-6D10D20D4C81}">
      <dsp:nvSpPr>
        <dsp:cNvPr id="0" name=""/>
        <dsp:cNvSpPr/>
      </dsp:nvSpPr>
      <dsp:spPr>
        <a:xfrm>
          <a:off x="100045" y="1308449"/>
          <a:ext cx="1413376" cy="1470133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baseline="0" dirty="0" smtClean="0"/>
            <a:t>Перестановка слогов</a:t>
          </a:r>
          <a:endParaRPr lang="ru-RU" sz="2000" kern="1200" baseline="0" dirty="0"/>
        </a:p>
      </dsp:txBody>
      <dsp:txXfrm>
        <a:off x="100045" y="1308449"/>
        <a:ext cx="1413376" cy="1470133"/>
      </dsp:txXfrm>
    </dsp:sp>
    <dsp:sp modelId="{620DC71C-9A65-4F49-9E20-3D0CEB1D84E4}">
      <dsp:nvSpPr>
        <dsp:cNvPr id="0" name=""/>
        <dsp:cNvSpPr/>
      </dsp:nvSpPr>
      <dsp:spPr>
        <a:xfrm>
          <a:off x="536238" y="2854321"/>
          <a:ext cx="540990" cy="540990"/>
        </a:xfrm>
        <a:prstGeom prst="mathPlus">
          <a:avLst/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536238" y="2854321"/>
        <a:ext cx="540990" cy="540990"/>
      </dsp:txXfrm>
    </dsp:sp>
    <dsp:sp modelId="{7660E87F-FBD7-4A57-97ED-71C060328638}">
      <dsp:nvSpPr>
        <dsp:cNvPr id="0" name=""/>
        <dsp:cNvSpPr/>
      </dsp:nvSpPr>
      <dsp:spPr>
        <a:xfrm>
          <a:off x="1142" y="3471051"/>
          <a:ext cx="1611183" cy="1817850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baseline="0" dirty="0" smtClean="0"/>
            <a:t>Добавление слогов</a:t>
          </a:r>
          <a:endParaRPr lang="ru-RU" sz="1800" kern="1200" baseline="0" dirty="0"/>
        </a:p>
      </dsp:txBody>
      <dsp:txXfrm>
        <a:off x="1142" y="3471051"/>
        <a:ext cx="1611183" cy="1817850"/>
      </dsp:txXfrm>
    </dsp:sp>
    <dsp:sp modelId="{E60F0544-2594-4A2B-BE18-19BEE47D659B}">
      <dsp:nvSpPr>
        <dsp:cNvPr id="0" name=""/>
        <dsp:cNvSpPr/>
      </dsp:nvSpPr>
      <dsp:spPr>
        <a:xfrm>
          <a:off x="1752237" y="3125185"/>
          <a:ext cx="296612" cy="34698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1752237" y="3125185"/>
        <a:ext cx="296612" cy="346980"/>
      </dsp:txXfrm>
    </dsp:sp>
    <dsp:sp modelId="{6E9B56C6-4729-4D3B-BDB1-81C84783F533}">
      <dsp:nvSpPr>
        <dsp:cNvPr id="0" name=""/>
        <dsp:cNvSpPr/>
      </dsp:nvSpPr>
      <dsp:spPr>
        <a:xfrm>
          <a:off x="2171971" y="2365932"/>
          <a:ext cx="1865486" cy="1865486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Первичное недоразвитие слухового восприятия</a:t>
          </a:r>
          <a:endParaRPr lang="ru-RU" sz="1800" kern="1200" dirty="0"/>
        </a:p>
      </dsp:txBody>
      <dsp:txXfrm>
        <a:off x="2171971" y="2365932"/>
        <a:ext cx="1865486" cy="1865486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BFE667-69A6-4A29-9B29-044B83EC56ED}">
      <dsp:nvSpPr>
        <dsp:cNvPr id="0" name=""/>
        <dsp:cNvSpPr/>
      </dsp:nvSpPr>
      <dsp:spPr>
        <a:xfrm>
          <a:off x="0" y="656133"/>
          <a:ext cx="1047117" cy="110704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Сокращение слогов</a:t>
          </a:r>
          <a:endParaRPr lang="ru-RU" sz="1600" kern="1200" baseline="0" dirty="0"/>
        </a:p>
      </dsp:txBody>
      <dsp:txXfrm>
        <a:off x="0" y="656133"/>
        <a:ext cx="1047117" cy="1107044"/>
      </dsp:txXfrm>
    </dsp:sp>
    <dsp:sp modelId="{CD53FE05-69A3-4706-B124-878E347012BB}">
      <dsp:nvSpPr>
        <dsp:cNvPr id="0" name=""/>
        <dsp:cNvSpPr/>
      </dsp:nvSpPr>
      <dsp:spPr>
        <a:xfrm>
          <a:off x="354383" y="2112726"/>
          <a:ext cx="607328" cy="607328"/>
        </a:xfrm>
        <a:prstGeom prst="mathPlus">
          <a:avLst/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4383" y="2112726"/>
        <a:ext cx="607328" cy="607328"/>
      </dsp:txXfrm>
    </dsp:sp>
    <dsp:sp modelId="{B8FE3B41-44A3-4765-BB8C-B5D24636A35F}">
      <dsp:nvSpPr>
        <dsp:cNvPr id="0" name=""/>
        <dsp:cNvSpPr/>
      </dsp:nvSpPr>
      <dsp:spPr>
        <a:xfrm>
          <a:off x="134488" y="2805080"/>
          <a:ext cx="1047117" cy="1047117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Уподобление слогов друг другу</a:t>
          </a:r>
          <a:endParaRPr lang="ru-RU" sz="1600" kern="1200" baseline="0" dirty="0"/>
        </a:p>
      </dsp:txBody>
      <dsp:txXfrm>
        <a:off x="134488" y="2805080"/>
        <a:ext cx="1047117" cy="1047117"/>
      </dsp:txXfrm>
    </dsp:sp>
    <dsp:sp modelId="{BFC06E27-CB99-4E0F-8206-515F35D3BF44}">
      <dsp:nvSpPr>
        <dsp:cNvPr id="0" name=""/>
        <dsp:cNvSpPr/>
      </dsp:nvSpPr>
      <dsp:spPr>
        <a:xfrm>
          <a:off x="354383" y="3937223"/>
          <a:ext cx="607328" cy="607328"/>
        </a:xfrm>
        <a:prstGeom prst="mathPlus">
          <a:avLst/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354383" y="3937223"/>
        <a:ext cx="607328" cy="607328"/>
      </dsp:txXfrm>
    </dsp:sp>
    <dsp:sp modelId="{FA9180B3-C6AF-4C7C-A0EB-2A04A8B28D0D}">
      <dsp:nvSpPr>
        <dsp:cNvPr id="0" name=""/>
        <dsp:cNvSpPr/>
      </dsp:nvSpPr>
      <dsp:spPr>
        <a:xfrm>
          <a:off x="1300" y="4629578"/>
          <a:ext cx="1313493" cy="1047117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baseline="0" dirty="0" smtClean="0"/>
            <a:t>Сокращение</a:t>
          </a:r>
          <a:r>
            <a:rPr lang="ru-RU" sz="1600" kern="1200" dirty="0" smtClean="0"/>
            <a:t> </a:t>
          </a:r>
          <a:r>
            <a:rPr lang="ru-RU" sz="1600" kern="1200" baseline="0" dirty="0" smtClean="0"/>
            <a:t>стечений согласных</a:t>
          </a:r>
          <a:endParaRPr lang="ru-RU" sz="1600" kern="1200" baseline="0" dirty="0"/>
        </a:p>
      </dsp:txBody>
      <dsp:txXfrm>
        <a:off x="1300" y="4629578"/>
        <a:ext cx="1313493" cy="1047117"/>
      </dsp:txXfrm>
    </dsp:sp>
    <dsp:sp modelId="{708DB49B-BD4E-439A-B9CF-47B963DFA118}">
      <dsp:nvSpPr>
        <dsp:cNvPr id="0" name=""/>
        <dsp:cNvSpPr/>
      </dsp:nvSpPr>
      <dsp:spPr>
        <a:xfrm rot="194701">
          <a:off x="1472013" y="3027316"/>
          <a:ext cx="334409" cy="38952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 rot="194701">
        <a:off x="1472013" y="3027316"/>
        <a:ext cx="334409" cy="389527"/>
      </dsp:txXfrm>
    </dsp:sp>
    <dsp:sp modelId="{AE3DA3CC-CC68-4F81-BBE0-8C91B31B4883}">
      <dsp:nvSpPr>
        <dsp:cNvPr id="0" name=""/>
        <dsp:cNvSpPr/>
      </dsp:nvSpPr>
      <dsp:spPr>
        <a:xfrm>
          <a:off x="1943064" y="2251558"/>
          <a:ext cx="2094234" cy="2094234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Преимущественное нарушение артикуляционной сферы</a:t>
          </a:r>
          <a:endParaRPr lang="ru-RU" sz="1800" kern="1200" dirty="0"/>
        </a:p>
      </dsp:txBody>
      <dsp:txXfrm>
        <a:off x="1943064" y="2251558"/>
        <a:ext cx="2094234" cy="209423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8BC44C-BD54-4979-B719-45529F888ED0}">
      <dsp:nvSpPr>
        <dsp:cNvPr id="0" name=""/>
        <dsp:cNvSpPr/>
      </dsp:nvSpPr>
      <dsp:spPr>
        <a:xfrm>
          <a:off x="1517907" y="0"/>
          <a:ext cx="4708525" cy="4708525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  <a:gs pos="33000">
              <a:schemeClr val="accent1">
                <a:hueOff val="0"/>
                <a:satOff val="0"/>
                <a:lumOff val="0"/>
                <a:alphaOff val="0"/>
                <a:tint val="86500"/>
              </a:schemeClr>
            </a:gs>
            <a:gs pos="4675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53000">
              <a:schemeClr val="accent1">
                <a:hueOff val="0"/>
                <a:satOff val="0"/>
                <a:lumOff val="0"/>
                <a:alphaOff val="0"/>
                <a:tint val="71000"/>
                <a:satMod val="112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2B247D-93E5-4AA2-B7D9-E52708D9FB0D}">
      <dsp:nvSpPr>
        <dsp:cNvPr id="0" name=""/>
        <dsp:cNvSpPr/>
      </dsp:nvSpPr>
      <dsp:spPr>
        <a:xfrm>
          <a:off x="3761660" y="471312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1.Двухсложные слова из открытых слогов (ива, дети)</a:t>
          </a:r>
          <a:endParaRPr lang="ru-RU" sz="1000" kern="1200" dirty="0"/>
        </a:p>
      </dsp:txBody>
      <dsp:txXfrm>
        <a:off x="3761660" y="471312"/>
        <a:ext cx="3060541" cy="239104"/>
      </dsp:txXfrm>
    </dsp:sp>
    <dsp:sp modelId="{6EECFB7D-4E04-4481-ADC7-43BC52DA2CA3}">
      <dsp:nvSpPr>
        <dsp:cNvPr id="0" name=""/>
        <dsp:cNvSpPr/>
      </dsp:nvSpPr>
      <dsp:spPr>
        <a:xfrm>
          <a:off x="3761660" y="740305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2. Трехсложные слова из открытых слогов (охота, малина)</a:t>
          </a:r>
          <a:endParaRPr lang="ru-RU" sz="1000" kern="1200" dirty="0"/>
        </a:p>
      </dsp:txBody>
      <dsp:txXfrm>
        <a:off x="3761660" y="740305"/>
        <a:ext cx="3060541" cy="239104"/>
      </dsp:txXfrm>
    </dsp:sp>
    <dsp:sp modelId="{BCF5A79F-E98C-42D3-A60E-08BD13CC477E}">
      <dsp:nvSpPr>
        <dsp:cNvPr id="0" name=""/>
        <dsp:cNvSpPr/>
      </dsp:nvSpPr>
      <dsp:spPr>
        <a:xfrm>
          <a:off x="3761660" y="1009298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3. Односложные слова (дом, мак)</a:t>
          </a:r>
          <a:endParaRPr lang="ru-RU" sz="1000" kern="1200" dirty="0"/>
        </a:p>
      </dsp:txBody>
      <dsp:txXfrm>
        <a:off x="3761660" y="1009298"/>
        <a:ext cx="3060541" cy="239104"/>
      </dsp:txXfrm>
    </dsp:sp>
    <dsp:sp modelId="{4A2CE55B-7DF7-49E3-81D0-94F114025BC3}">
      <dsp:nvSpPr>
        <dsp:cNvPr id="0" name=""/>
        <dsp:cNvSpPr/>
      </dsp:nvSpPr>
      <dsp:spPr>
        <a:xfrm>
          <a:off x="3761660" y="1278290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4. Двухсложные слова с закрытым слогом (диван, мебель)</a:t>
          </a:r>
          <a:endParaRPr lang="ru-RU" sz="1000" kern="1200" dirty="0"/>
        </a:p>
      </dsp:txBody>
      <dsp:txXfrm>
        <a:off x="3761660" y="1278290"/>
        <a:ext cx="3060541" cy="239104"/>
      </dsp:txXfrm>
    </dsp:sp>
    <dsp:sp modelId="{AE71D0B2-19EF-4975-837A-2C7ADC6F8F11}">
      <dsp:nvSpPr>
        <dsp:cNvPr id="0" name=""/>
        <dsp:cNvSpPr/>
      </dsp:nvSpPr>
      <dsp:spPr>
        <a:xfrm>
          <a:off x="3761660" y="1547283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5. Двухсложные слова со стечением согласных в середине слова (банка, ветка)</a:t>
          </a:r>
          <a:endParaRPr lang="ru-RU" sz="1000" kern="1200" dirty="0"/>
        </a:p>
      </dsp:txBody>
      <dsp:txXfrm>
        <a:off x="3761660" y="1547283"/>
        <a:ext cx="3060541" cy="239104"/>
      </dsp:txXfrm>
    </dsp:sp>
    <dsp:sp modelId="{4F22C984-B4B0-4F4D-8B04-67B09EC8A5DD}">
      <dsp:nvSpPr>
        <dsp:cNvPr id="0" name=""/>
        <dsp:cNvSpPr/>
      </dsp:nvSpPr>
      <dsp:spPr>
        <a:xfrm>
          <a:off x="3761660" y="1816276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6. Двухсложные слова из закрытых слогов (компот, тюльпан)</a:t>
          </a:r>
          <a:endParaRPr lang="ru-RU" sz="1000" kern="1200" dirty="0"/>
        </a:p>
      </dsp:txBody>
      <dsp:txXfrm>
        <a:off x="3761660" y="1816276"/>
        <a:ext cx="3060541" cy="239104"/>
      </dsp:txXfrm>
    </dsp:sp>
    <dsp:sp modelId="{B6A27F3D-E642-46F5-B91D-CA0EF6EF9623}">
      <dsp:nvSpPr>
        <dsp:cNvPr id="0" name=""/>
        <dsp:cNvSpPr/>
      </dsp:nvSpPr>
      <dsp:spPr>
        <a:xfrm>
          <a:off x="3761660" y="2085269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7. Трехсложные слова с закрытым слогом (бегемот, телефон) </a:t>
          </a:r>
          <a:endParaRPr lang="ru-RU" sz="1000" kern="1200" dirty="0"/>
        </a:p>
      </dsp:txBody>
      <dsp:txXfrm>
        <a:off x="3761660" y="2085269"/>
        <a:ext cx="3060541" cy="239104"/>
      </dsp:txXfrm>
    </dsp:sp>
    <dsp:sp modelId="{AC37994B-B178-4FE6-873E-7D4559F4D74C}">
      <dsp:nvSpPr>
        <dsp:cNvPr id="0" name=""/>
        <dsp:cNvSpPr/>
      </dsp:nvSpPr>
      <dsp:spPr>
        <a:xfrm>
          <a:off x="3761660" y="2354262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8. Трехсложные слова со стечением согласных (комната, ботинки)</a:t>
          </a:r>
          <a:endParaRPr lang="ru-RU" sz="1000" kern="1200" dirty="0"/>
        </a:p>
      </dsp:txBody>
      <dsp:txXfrm>
        <a:off x="3761660" y="2354262"/>
        <a:ext cx="3060541" cy="239104"/>
      </dsp:txXfrm>
    </dsp:sp>
    <dsp:sp modelId="{729D5744-E8C1-4424-9286-DE7695A206D6}">
      <dsp:nvSpPr>
        <dsp:cNvPr id="0" name=""/>
        <dsp:cNvSpPr/>
      </dsp:nvSpPr>
      <dsp:spPr>
        <a:xfrm>
          <a:off x="3761660" y="2623255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9. Трехсложные слова со стечением согласных и закрытым слогом (ягненок, половник)</a:t>
          </a:r>
          <a:endParaRPr lang="ru-RU" sz="1000" kern="1200" dirty="0"/>
        </a:p>
      </dsp:txBody>
      <dsp:txXfrm>
        <a:off x="3761660" y="2623255"/>
        <a:ext cx="3060541" cy="239104"/>
      </dsp:txXfrm>
    </dsp:sp>
    <dsp:sp modelId="{B88CEF1B-5E5C-4466-95BD-D446180AC035}">
      <dsp:nvSpPr>
        <dsp:cNvPr id="0" name=""/>
        <dsp:cNvSpPr/>
      </dsp:nvSpPr>
      <dsp:spPr>
        <a:xfrm>
          <a:off x="3761660" y="2892248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10. Трехсложные слова с двумя стечениями согласных (таблетка, матрешка)</a:t>
          </a:r>
          <a:endParaRPr lang="ru-RU" sz="1000" kern="1200" dirty="0"/>
        </a:p>
      </dsp:txBody>
      <dsp:txXfrm>
        <a:off x="3761660" y="2892248"/>
        <a:ext cx="3060541" cy="239104"/>
      </dsp:txXfrm>
    </dsp:sp>
    <dsp:sp modelId="{A5283902-BF87-4B8B-8CA8-758472718E31}">
      <dsp:nvSpPr>
        <dsp:cNvPr id="0" name=""/>
        <dsp:cNvSpPr/>
      </dsp:nvSpPr>
      <dsp:spPr>
        <a:xfrm>
          <a:off x="3761660" y="3161241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11. Односложные слова со стечением согласных в начале слова ( стол, шкаф)</a:t>
          </a:r>
          <a:endParaRPr lang="ru-RU" sz="1000" kern="1200" dirty="0"/>
        </a:p>
      </dsp:txBody>
      <dsp:txXfrm>
        <a:off x="3761660" y="3161241"/>
        <a:ext cx="3060541" cy="239104"/>
      </dsp:txXfrm>
    </dsp:sp>
    <dsp:sp modelId="{B737F9CB-8518-448E-A8DD-746E88DD46A3}">
      <dsp:nvSpPr>
        <dsp:cNvPr id="0" name=""/>
        <dsp:cNvSpPr/>
      </dsp:nvSpPr>
      <dsp:spPr>
        <a:xfrm>
          <a:off x="3761660" y="3430234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12. Односложные слова со стечением согласных в конце слова (лифт, зонт)</a:t>
          </a:r>
          <a:endParaRPr lang="ru-RU" sz="1000" kern="1200" dirty="0"/>
        </a:p>
      </dsp:txBody>
      <dsp:txXfrm>
        <a:off x="3761660" y="3430234"/>
        <a:ext cx="3060541" cy="239104"/>
      </dsp:txXfrm>
    </dsp:sp>
    <dsp:sp modelId="{E886816A-9C12-4133-8952-02559FCC6199}">
      <dsp:nvSpPr>
        <dsp:cNvPr id="0" name=""/>
        <dsp:cNvSpPr/>
      </dsp:nvSpPr>
      <dsp:spPr>
        <a:xfrm>
          <a:off x="3761660" y="3699226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13. Двухсложные слова с двумя стечениями согласных (плетка, кнопка)</a:t>
          </a:r>
          <a:endParaRPr lang="ru-RU" sz="1000" kern="1200" dirty="0"/>
        </a:p>
      </dsp:txBody>
      <dsp:txXfrm>
        <a:off x="3761660" y="3699226"/>
        <a:ext cx="3060541" cy="239104"/>
      </dsp:txXfrm>
    </dsp:sp>
    <dsp:sp modelId="{7EB1DFE5-FF81-45E4-B067-2C1C9B002279}">
      <dsp:nvSpPr>
        <dsp:cNvPr id="0" name=""/>
        <dsp:cNvSpPr/>
      </dsp:nvSpPr>
      <dsp:spPr>
        <a:xfrm>
          <a:off x="3826482" y="3936069"/>
          <a:ext cx="3060541" cy="23910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14.Четырехсложные слова их открытых слогов (черепаха, пианино</a:t>
          </a:r>
          <a:r>
            <a:rPr lang="ru-RU" sz="700" kern="1200" dirty="0" smtClean="0"/>
            <a:t>)</a:t>
          </a:r>
          <a:endParaRPr lang="ru-RU" sz="700" kern="1200" dirty="0"/>
        </a:p>
      </dsp:txBody>
      <dsp:txXfrm>
        <a:off x="3826482" y="3936069"/>
        <a:ext cx="3060541" cy="23910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00DF10-6958-4654-9822-B5BA91A949CA}">
      <dsp:nvSpPr>
        <dsp:cNvPr id="0" name=""/>
        <dsp:cNvSpPr/>
      </dsp:nvSpPr>
      <dsp:spPr>
        <a:xfrm>
          <a:off x="2070871" y="613722"/>
          <a:ext cx="4087856" cy="4087856"/>
        </a:xfrm>
        <a:prstGeom prst="blockArc">
          <a:avLst>
            <a:gd name="adj1" fmla="val 9000000"/>
            <a:gd name="adj2" fmla="val 16200000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2CBF03C-0788-41DD-B111-FABF74A6BF9F}">
      <dsp:nvSpPr>
        <dsp:cNvPr id="0" name=""/>
        <dsp:cNvSpPr/>
      </dsp:nvSpPr>
      <dsp:spPr>
        <a:xfrm>
          <a:off x="2070871" y="613722"/>
          <a:ext cx="4087856" cy="4087856"/>
        </a:xfrm>
        <a:prstGeom prst="blockArc">
          <a:avLst>
            <a:gd name="adj1" fmla="val 1800000"/>
            <a:gd name="adj2" fmla="val 9000000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5196BA-55CF-41B1-85AD-976B61D3DAE8}">
      <dsp:nvSpPr>
        <dsp:cNvPr id="0" name=""/>
        <dsp:cNvSpPr/>
      </dsp:nvSpPr>
      <dsp:spPr>
        <a:xfrm>
          <a:off x="2070871" y="613722"/>
          <a:ext cx="4087856" cy="4087856"/>
        </a:xfrm>
        <a:prstGeom prst="blockArc">
          <a:avLst>
            <a:gd name="adj1" fmla="val 16200000"/>
            <a:gd name="adj2" fmla="val 1800000"/>
            <a:gd name="adj3" fmla="val 4642"/>
          </a:avLst>
        </a:prstGeom>
        <a:gradFill rotWithShape="0">
          <a:gsLst>
            <a:gs pos="20000">
              <a:schemeClr val="accent1">
                <a:tint val="60000"/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A1A3153-13ED-4834-8209-B02F0940A007}">
      <dsp:nvSpPr>
        <dsp:cNvPr id="0" name=""/>
        <dsp:cNvSpPr/>
      </dsp:nvSpPr>
      <dsp:spPr>
        <a:xfrm>
          <a:off x="3173499" y="1716350"/>
          <a:ext cx="1882601" cy="1882601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К предпосылкам формирования слоговой структуры слова относят</a:t>
          </a:r>
          <a:endParaRPr lang="ru-RU" sz="1500" kern="1200" dirty="0"/>
        </a:p>
      </dsp:txBody>
      <dsp:txXfrm>
        <a:off x="3173499" y="1716350"/>
        <a:ext cx="1882601" cy="1882601"/>
      </dsp:txXfrm>
    </dsp:sp>
    <dsp:sp modelId="{6A231EED-EEF7-4DE3-B145-E1262036812B}">
      <dsp:nvSpPr>
        <dsp:cNvPr id="0" name=""/>
        <dsp:cNvSpPr/>
      </dsp:nvSpPr>
      <dsp:spPr>
        <a:xfrm>
          <a:off x="3455889" y="2254"/>
          <a:ext cx="1317820" cy="1317820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Пространственный фактор психической деятельности</a:t>
          </a:r>
          <a:endParaRPr lang="ru-RU" sz="1200" kern="1200" dirty="0"/>
        </a:p>
      </dsp:txBody>
      <dsp:txXfrm>
        <a:off x="3455889" y="2254"/>
        <a:ext cx="1317820" cy="1317820"/>
      </dsp:txXfrm>
    </dsp:sp>
    <dsp:sp modelId="{23A717C0-C75A-49D9-8D53-86355990BF7F}">
      <dsp:nvSpPr>
        <dsp:cNvPr id="0" name=""/>
        <dsp:cNvSpPr/>
      </dsp:nvSpPr>
      <dsp:spPr>
        <a:xfrm>
          <a:off x="5184897" y="2996983"/>
          <a:ext cx="1317820" cy="1317820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Динамический фактор психической деятельности</a:t>
          </a:r>
          <a:endParaRPr lang="ru-RU" sz="1100" kern="1200" dirty="0"/>
        </a:p>
      </dsp:txBody>
      <dsp:txXfrm>
        <a:off x="5184897" y="2996983"/>
        <a:ext cx="1317820" cy="1317820"/>
      </dsp:txXfrm>
    </dsp:sp>
    <dsp:sp modelId="{0D580457-FB91-456C-99AD-51D1C82809DF}">
      <dsp:nvSpPr>
        <dsp:cNvPr id="0" name=""/>
        <dsp:cNvSpPr/>
      </dsp:nvSpPr>
      <dsp:spPr>
        <a:xfrm>
          <a:off x="1726881" y="2996983"/>
          <a:ext cx="1317820" cy="1317820"/>
        </a:xfrm>
        <a:prstGeom prst="ellipse">
          <a:avLst/>
        </a:prstGeom>
        <a:gradFill rotWithShape="0">
          <a:gsLst>
            <a:gs pos="20000">
              <a:schemeClr val="accent1">
                <a:hueOff val="0"/>
                <a:satOff val="0"/>
                <a:lumOff val="0"/>
                <a:alphaOff val="0"/>
                <a:tint val="9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ln>
          <a:noFill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Ритмический фактор психической деятельности</a:t>
          </a:r>
          <a:endParaRPr lang="ru-RU" sz="1100" kern="1200" dirty="0"/>
        </a:p>
      </dsp:txBody>
      <dsp:txXfrm>
        <a:off x="1726881" y="2996983"/>
        <a:ext cx="1317820" cy="131782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FDFACF-A92A-44DD-BAC4-378920676D00}">
      <dsp:nvSpPr>
        <dsp:cNvPr id="0" name=""/>
        <dsp:cNvSpPr/>
      </dsp:nvSpPr>
      <dsp:spPr>
        <a:xfrm>
          <a:off x="526921" y="1635574"/>
          <a:ext cx="5624997" cy="115049"/>
        </a:xfrm>
        <a:custGeom>
          <a:avLst/>
          <a:gdLst/>
          <a:ahLst/>
          <a:cxnLst/>
          <a:rect l="0" t="0" r="0" b="0"/>
          <a:pathLst>
            <a:path>
              <a:moveTo>
                <a:pt x="5624997" y="0"/>
              </a:moveTo>
              <a:lnTo>
                <a:pt x="5624997" y="60774"/>
              </a:lnTo>
              <a:lnTo>
                <a:pt x="0" y="60774"/>
              </a:lnTo>
              <a:lnTo>
                <a:pt x="0" y="115049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85BBA-148A-4C25-93BF-2D36AAE95FA3}">
      <dsp:nvSpPr>
        <dsp:cNvPr id="0" name=""/>
        <dsp:cNvSpPr/>
      </dsp:nvSpPr>
      <dsp:spPr>
        <a:xfrm>
          <a:off x="5057325" y="800011"/>
          <a:ext cx="1094592" cy="1188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598"/>
              </a:lnTo>
              <a:lnTo>
                <a:pt x="1094592" y="64598"/>
              </a:lnTo>
              <a:lnTo>
                <a:pt x="1094592" y="118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4EAF5C-EA7F-4DF8-B208-A535F5749568}">
      <dsp:nvSpPr>
        <dsp:cNvPr id="0" name=""/>
        <dsp:cNvSpPr/>
      </dsp:nvSpPr>
      <dsp:spPr>
        <a:xfrm>
          <a:off x="3339152" y="1565196"/>
          <a:ext cx="4151121" cy="42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98"/>
              </a:lnTo>
              <a:lnTo>
                <a:pt x="4151121" y="374698"/>
              </a:lnTo>
              <a:lnTo>
                <a:pt x="4151121" y="42897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B558-03BF-4ED2-8D7E-0B289CD18F43}">
      <dsp:nvSpPr>
        <dsp:cNvPr id="0" name=""/>
        <dsp:cNvSpPr/>
      </dsp:nvSpPr>
      <dsp:spPr>
        <a:xfrm>
          <a:off x="3339152" y="1565196"/>
          <a:ext cx="3173450" cy="42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22"/>
              </a:lnTo>
              <a:lnTo>
                <a:pt x="3173450" y="374422"/>
              </a:lnTo>
              <a:lnTo>
                <a:pt x="3173450" y="428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FB239-7AA9-4BC6-A001-22362CECFC28}">
      <dsp:nvSpPr>
        <dsp:cNvPr id="0" name=""/>
        <dsp:cNvSpPr/>
      </dsp:nvSpPr>
      <dsp:spPr>
        <a:xfrm>
          <a:off x="3339152" y="1565196"/>
          <a:ext cx="2153827" cy="4286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422"/>
              </a:lnTo>
              <a:lnTo>
                <a:pt x="2153827" y="374422"/>
              </a:lnTo>
              <a:lnTo>
                <a:pt x="2153827" y="4286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B103AF-A1FC-46CA-9755-6841F541F2AF}">
      <dsp:nvSpPr>
        <dsp:cNvPr id="0" name=""/>
        <dsp:cNvSpPr/>
      </dsp:nvSpPr>
      <dsp:spPr>
        <a:xfrm>
          <a:off x="3339152" y="1565196"/>
          <a:ext cx="1160823" cy="4289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698"/>
              </a:lnTo>
              <a:lnTo>
                <a:pt x="1160823" y="374698"/>
              </a:lnTo>
              <a:lnTo>
                <a:pt x="1160823" y="428973"/>
              </a:lnTo>
            </a:path>
          </a:pathLst>
        </a:custGeom>
        <a:noFill/>
        <a:ln w="25400" cap="flat" cmpd="sng" algn="ctr">
          <a:solidFill>
            <a:schemeClr val="tx2">
              <a:lumMod val="2500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39DC74-3D04-46C1-92AC-5C21E37DCC76}">
      <dsp:nvSpPr>
        <dsp:cNvPr id="0" name=""/>
        <dsp:cNvSpPr/>
      </dsp:nvSpPr>
      <dsp:spPr>
        <a:xfrm>
          <a:off x="2520835" y="1565196"/>
          <a:ext cx="818316" cy="464595"/>
        </a:xfrm>
        <a:custGeom>
          <a:avLst/>
          <a:gdLst/>
          <a:ahLst/>
          <a:cxnLst/>
          <a:rect l="0" t="0" r="0" b="0"/>
          <a:pathLst>
            <a:path>
              <a:moveTo>
                <a:pt x="818316" y="0"/>
              </a:moveTo>
              <a:lnTo>
                <a:pt x="818316" y="410320"/>
              </a:lnTo>
              <a:lnTo>
                <a:pt x="0" y="410320"/>
              </a:lnTo>
              <a:lnTo>
                <a:pt x="0" y="464595"/>
              </a:lnTo>
            </a:path>
          </a:pathLst>
        </a:custGeom>
        <a:noFill/>
        <a:ln w="25400" cap="flat" cmpd="sng" algn="ctr">
          <a:solidFill>
            <a:schemeClr val="tx2">
              <a:lumMod val="2500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32244-B3C8-4930-B0EE-612ECD0D9C42}">
      <dsp:nvSpPr>
        <dsp:cNvPr id="0" name=""/>
        <dsp:cNvSpPr/>
      </dsp:nvSpPr>
      <dsp:spPr>
        <a:xfrm>
          <a:off x="884987" y="754087"/>
          <a:ext cx="2454164" cy="811109"/>
        </a:xfrm>
        <a:custGeom>
          <a:avLst/>
          <a:gdLst/>
          <a:ahLst/>
          <a:cxnLst/>
          <a:rect l="0" t="0" r="0" b="0"/>
          <a:pathLst>
            <a:path>
              <a:moveTo>
                <a:pt x="2454164" y="811109"/>
              </a:moveTo>
              <a:lnTo>
                <a:pt x="0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61C06-1948-4CDB-8395-055B2AE103C3}">
      <dsp:nvSpPr>
        <dsp:cNvPr id="0" name=""/>
        <dsp:cNvSpPr/>
      </dsp:nvSpPr>
      <dsp:spPr>
        <a:xfrm>
          <a:off x="3339152" y="800011"/>
          <a:ext cx="1718173" cy="312129"/>
        </a:xfrm>
        <a:custGeom>
          <a:avLst/>
          <a:gdLst/>
          <a:ahLst/>
          <a:cxnLst/>
          <a:rect l="0" t="0" r="0" b="0"/>
          <a:pathLst>
            <a:path>
              <a:moveTo>
                <a:pt x="1718173" y="0"/>
              </a:moveTo>
              <a:lnTo>
                <a:pt x="1718173" y="257854"/>
              </a:lnTo>
              <a:lnTo>
                <a:pt x="0" y="257854"/>
              </a:lnTo>
              <a:lnTo>
                <a:pt x="0" y="31212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B7F2A-D889-4E22-A95A-CC662E6599B2}">
      <dsp:nvSpPr>
        <dsp:cNvPr id="0" name=""/>
        <dsp:cNvSpPr/>
      </dsp:nvSpPr>
      <dsp:spPr>
        <a:xfrm>
          <a:off x="1954783" y="273418"/>
          <a:ext cx="6205085" cy="52659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8AF0FB-5CAC-4925-A28F-842AEAED06A3}">
      <dsp:nvSpPr>
        <dsp:cNvPr id="0" name=""/>
        <dsp:cNvSpPr/>
      </dsp:nvSpPr>
      <dsp:spPr>
        <a:xfrm>
          <a:off x="2019880" y="335261"/>
          <a:ext cx="6205085" cy="52659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Предпосылки формирования слоговой структуры слова</a:t>
          </a:r>
          <a:r>
            <a:rPr lang="ru-RU" sz="2000" b="1" i="1" kern="1200" dirty="0" smtClean="0"/>
            <a:t/>
          </a:r>
          <a:br>
            <a:rPr lang="ru-RU" sz="2000" b="1" i="1" kern="1200" dirty="0" smtClean="0"/>
          </a:br>
          <a:endParaRPr lang="ru-RU" sz="2000" kern="1200" dirty="0"/>
        </a:p>
      </dsp:txBody>
      <dsp:txXfrm>
        <a:off x="2019880" y="335261"/>
        <a:ext cx="6205085" cy="526592"/>
      </dsp:txXfrm>
    </dsp:sp>
    <dsp:sp modelId="{5BA2EBEA-E66B-424A-860C-34559E383D4F}">
      <dsp:nvSpPr>
        <dsp:cNvPr id="0" name=""/>
        <dsp:cNvSpPr/>
      </dsp:nvSpPr>
      <dsp:spPr>
        <a:xfrm>
          <a:off x="2578657" y="1112140"/>
          <a:ext cx="1520988" cy="453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A180B-A626-43A0-BA89-2933A97F666B}">
      <dsp:nvSpPr>
        <dsp:cNvPr id="0" name=""/>
        <dsp:cNvSpPr/>
      </dsp:nvSpPr>
      <dsp:spPr>
        <a:xfrm>
          <a:off x="2643754" y="1173982"/>
          <a:ext cx="1520988" cy="45305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u="none" kern="1200" dirty="0" smtClean="0"/>
            <a:t>Ритмический фактор</a:t>
          </a:r>
          <a:endParaRPr lang="ru-RU" sz="1200" b="1" u="none" kern="1200" dirty="0"/>
        </a:p>
      </dsp:txBody>
      <dsp:txXfrm>
        <a:off x="2643754" y="1173982"/>
        <a:ext cx="1520988" cy="453056"/>
      </dsp:txXfrm>
    </dsp:sp>
    <dsp:sp modelId="{BD96ABDF-4B23-448C-AAD9-BFDC91BBD630}">
      <dsp:nvSpPr>
        <dsp:cNvPr id="0" name=""/>
        <dsp:cNvSpPr/>
      </dsp:nvSpPr>
      <dsp:spPr>
        <a:xfrm>
          <a:off x="72765" y="754087"/>
          <a:ext cx="1624443" cy="7663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1FDEE-B7F1-4AEF-A037-E2212148BA05}">
      <dsp:nvSpPr>
        <dsp:cNvPr id="0" name=""/>
        <dsp:cNvSpPr/>
      </dsp:nvSpPr>
      <dsp:spPr>
        <a:xfrm>
          <a:off x="137862" y="815930"/>
          <a:ext cx="1624443" cy="7663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Пространственный фактор</a:t>
          </a:r>
        </a:p>
      </dsp:txBody>
      <dsp:txXfrm>
        <a:off x="137862" y="815930"/>
        <a:ext cx="1624443" cy="766340"/>
      </dsp:txXfrm>
    </dsp:sp>
    <dsp:sp modelId="{120B5B47-F496-43E7-AD8D-2A61335C8FED}">
      <dsp:nvSpPr>
        <dsp:cNvPr id="0" name=""/>
        <dsp:cNvSpPr/>
      </dsp:nvSpPr>
      <dsp:spPr>
        <a:xfrm>
          <a:off x="1999709" y="2029792"/>
          <a:ext cx="1042251" cy="34652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74264B-FA11-4574-B6A4-39C48AA80B3A}">
      <dsp:nvSpPr>
        <dsp:cNvPr id="0" name=""/>
        <dsp:cNvSpPr/>
      </dsp:nvSpPr>
      <dsp:spPr>
        <a:xfrm>
          <a:off x="2064807" y="2091634"/>
          <a:ext cx="1042251" cy="34652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</a:t>
          </a:r>
          <a:r>
            <a:rPr lang="ru-RU" sz="1100" b="1" kern="1200" dirty="0" smtClean="0"/>
            <a:t>Работа над ритмом      </a:t>
          </a:r>
          <a:r>
            <a:rPr lang="ru-RU" sz="1100" b="0" i="1" kern="1200" dirty="0" smtClean="0"/>
            <a:t>(Р</a:t>
          </a:r>
          <a:r>
            <a:rPr lang="ru-RU" sz="1100" i="1" kern="1200" dirty="0" smtClean="0"/>
            <a:t>азличные способы воспроизведения ритма: </a:t>
          </a:r>
          <a:r>
            <a:rPr lang="ru-RU" sz="1100" i="1" kern="1200" dirty="0" err="1" smtClean="0"/>
            <a:t>отхлопывание</a:t>
          </a:r>
          <a:r>
            <a:rPr lang="ru-RU" sz="1100" i="1" kern="1200" dirty="0" smtClean="0"/>
            <a:t> в ладоши, отстукивание мячом об пол, использование музыкальных инструментов </a:t>
          </a:r>
          <a:endParaRPr lang="ru-RU" sz="1100" i="1" kern="1200" dirty="0"/>
        </a:p>
      </dsp:txBody>
      <dsp:txXfrm>
        <a:off x="2064807" y="2091634"/>
        <a:ext cx="1042251" cy="3465248"/>
      </dsp:txXfrm>
    </dsp:sp>
    <dsp:sp modelId="{C705F09A-E048-4992-A0C9-2FACB66D1EE0}">
      <dsp:nvSpPr>
        <dsp:cNvPr id="0" name=""/>
        <dsp:cNvSpPr/>
      </dsp:nvSpPr>
      <dsp:spPr>
        <a:xfrm>
          <a:off x="4161426" y="1994169"/>
          <a:ext cx="677097" cy="358762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FE350-28A0-4373-9E59-2FC8A6FDD8AC}">
      <dsp:nvSpPr>
        <dsp:cNvPr id="0" name=""/>
        <dsp:cNvSpPr/>
      </dsp:nvSpPr>
      <dsp:spPr>
        <a:xfrm>
          <a:off x="4226523" y="2056012"/>
          <a:ext cx="677097" cy="35876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Формиро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вание</a:t>
          </a:r>
          <a:r>
            <a:rPr lang="ru-RU" sz="1100" b="1" kern="1200" dirty="0" smtClean="0"/>
            <a:t> общей </a:t>
          </a:r>
          <a:r>
            <a:rPr lang="ru-RU" sz="1100" b="1" kern="1200" dirty="0" err="1" smtClean="0"/>
            <a:t>координа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ции</a:t>
          </a:r>
          <a:r>
            <a:rPr lang="ru-RU" sz="1100" b="1" kern="1200" dirty="0" smtClean="0"/>
            <a:t> движений под ритмическую музыку: </a:t>
          </a:r>
          <a:r>
            <a:rPr lang="ru-RU" sz="1100" b="0" i="1" kern="1200" dirty="0" smtClean="0"/>
            <a:t>маршировка, легкий бег, ходьба.</a:t>
          </a:r>
          <a:endParaRPr lang="ru-RU" sz="1100" b="0" i="1" kern="1200" dirty="0"/>
        </a:p>
      </dsp:txBody>
      <dsp:txXfrm>
        <a:off x="4226523" y="2056012"/>
        <a:ext cx="677097" cy="3587621"/>
      </dsp:txXfrm>
    </dsp:sp>
    <dsp:sp modelId="{098B92AC-6468-4AAD-999F-28F15FF9DABE}">
      <dsp:nvSpPr>
        <dsp:cNvPr id="0" name=""/>
        <dsp:cNvSpPr/>
      </dsp:nvSpPr>
      <dsp:spPr>
        <a:xfrm>
          <a:off x="5126941" y="1993894"/>
          <a:ext cx="732076" cy="35362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01E1D7-B493-4F6F-B7DA-CE1FE17E1594}">
      <dsp:nvSpPr>
        <dsp:cNvPr id="0" name=""/>
        <dsp:cNvSpPr/>
      </dsp:nvSpPr>
      <dsp:spPr>
        <a:xfrm>
          <a:off x="5192038" y="2055737"/>
          <a:ext cx="732076" cy="35362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 Упражнения на развитие динамического </a:t>
          </a:r>
          <a:r>
            <a:rPr lang="ru-RU" sz="1000" b="1" kern="1200" dirty="0" err="1" smtClean="0"/>
            <a:t>праксиса</a:t>
          </a:r>
          <a:r>
            <a:rPr lang="ru-RU" sz="1000" b="1" kern="1200" dirty="0" smtClean="0"/>
            <a:t> рук: </a:t>
          </a:r>
          <a:r>
            <a:rPr lang="ru-RU" sz="1000" b="0" i="1" kern="1200" dirty="0" smtClean="0"/>
            <a:t>выполнение движений (левой, правой рукой, двумя руками) по образцу, по словесной инструкции или под счет</a:t>
          </a:r>
          <a:endParaRPr lang="ru-RU" sz="1000" b="0" i="1" kern="1200" dirty="0"/>
        </a:p>
      </dsp:txBody>
      <dsp:txXfrm>
        <a:off x="5192038" y="2055737"/>
        <a:ext cx="732076" cy="3536217"/>
      </dsp:txXfrm>
    </dsp:sp>
    <dsp:sp modelId="{DBC28B14-1DF3-46EB-AAEF-9053AE0A095D}">
      <dsp:nvSpPr>
        <dsp:cNvPr id="0" name=""/>
        <dsp:cNvSpPr/>
      </dsp:nvSpPr>
      <dsp:spPr>
        <a:xfrm>
          <a:off x="6174033" y="1993894"/>
          <a:ext cx="677138" cy="3592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B85ADC-7071-443D-84A7-54F538B29E00}">
      <dsp:nvSpPr>
        <dsp:cNvPr id="0" name=""/>
        <dsp:cNvSpPr/>
      </dsp:nvSpPr>
      <dsp:spPr>
        <a:xfrm>
          <a:off x="6239130" y="2055737"/>
          <a:ext cx="677138" cy="35922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Упражне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ния</a:t>
          </a:r>
          <a:r>
            <a:rPr lang="ru-RU" sz="1100" b="1" kern="1200" dirty="0" smtClean="0"/>
            <a:t> на развитие реципрокной координации рук</a:t>
          </a:r>
          <a:r>
            <a:rPr lang="ru-RU" sz="1100" kern="1200" dirty="0" smtClean="0"/>
            <a:t>: </a:t>
          </a:r>
          <a:r>
            <a:rPr lang="ru-RU" sz="1100" i="1" kern="1200" dirty="0" smtClean="0"/>
            <a:t>выполнение движений одновременно обеими руками</a:t>
          </a:r>
          <a:endParaRPr lang="ru-RU" sz="1100" i="1" kern="1200" dirty="0"/>
        </a:p>
      </dsp:txBody>
      <dsp:txXfrm>
        <a:off x="6239130" y="2055737"/>
        <a:ext cx="677138" cy="3592201"/>
      </dsp:txXfrm>
    </dsp:sp>
    <dsp:sp modelId="{F7670EA7-FC3B-4B36-A189-76D8FB8CA39E}">
      <dsp:nvSpPr>
        <dsp:cNvPr id="0" name=""/>
        <dsp:cNvSpPr/>
      </dsp:nvSpPr>
      <dsp:spPr>
        <a:xfrm>
          <a:off x="7205986" y="1994169"/>
          <a:ext cx="568575" cy="35430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51B886-B246-4DD9-8B45-B687DEB0DC9F}">
      <dsp:nvSpPr>
        <dsp:cNvPr id="0" name=""/>
        <dsp:cNvSpPr/>
      </dsp:nvSpPr>
      <dsp:spPr>
        <a:xfrm>
          <a:off x="7271083" y="2056012"/>
          <a:ext cx="568575" cy="3543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/>
            <a:t>Графические </a:t>
          </a:r>
          <a:r>
            <a:rPr lang="ru-RU" sz="1100" b="1" kern="1200" dirty="0" err="1" smtClean="0"/>
            <a:t>упражне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ния</a:t>
          </a:r>
          <a:r>
            <a:rPr lang="ru-RU" sz="1100" b="1" kern="1200" dirty="0" smtClean="0"/>
            <a:t> на </a:t>
          </a:r>
          <a:r>
            <a:rPr lang="ru-RU" sz="1100" b="1" kern="1200" dirty="0" err="1" smtClean="0"/>
            <a:t>переклю</a:t>
          </a:r>
          <a:endParaRPr lang="ru-RU" sz="1100" b="1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/>
            <a:t>чение</a:t>
          </a:r>
          <a:r>
            <a:rPr lang="ru-RU" sz="1100" kern="1200" dirty="0" smtClean="0"/>
            <a:t> </a:t>
          </a:r>
          <a:endParaRPr lang="ru-RU" sz="1100" kern="1200" dirty="0"/>
        </a:p>
      </dsp:txBody>
      <dsp:txXfrm>
        <a:off x="7271083" y="2056012"/>
        <a:ext cx="568575" cy="3543096"/>
      </dsp:txXfrm>
    </dsp:sp>
    <dsp:sp modelId="{64B2C9DC-3649-4480-BA2F-8830627EE05A}">
      <dsp:nvSpPr>
        <dsp:cNvPr id="0" name=""/>
        <dsp:cNvSpPr/>
      </dsp:nvSpPr>
      <dsp:spPr>
        <a:xfrm>
          <a:off x="5263495" y="918884"/>
          <a:ext cx="1776847" cy="716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37B0E5-BA94-419E-A7E4-96F5B758F56C}">
      <dsp:nvSpPr>
        <dsp:cNvPr id="0" name=""/>
        <dsp:cNvSpPr/>
      </dsp:nvSpPr>
      <dsp:spPr>
        <a:xfrm>
          <a:off x="5328592" y="980727"/>
          <a:ext cx="1776847" cy="7166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u="none" kern="1200" baseline="0" dirty="0" smtClean="0"/>
            <a:t>Динамический фактор</a:t>
          </a:r>
          <a:endParaRPr lang="ru-RU" sz="1200" b="1" i="0" kern="1200" baseline="0" dirty="0"/>
        </a:p>
      </dsp:txBody>
      <dsp:txXfrm>
        <a:off x="5328592" y="980727"/>
        <a:ext cx="1776847" cy="716689"/>
      </dsp:txXfrm>
    </dsp:sp>
    <dsp:sp modelId="{C648AA38-F64C-499B-9904-145054FFDFB7}">
      <dsp:nvSpPr>
        <dsp:cNvPr id="0" name=""/>
        <dsp:cNvSpPr/>
      </dsp:nvSpPr>
      <dsp:spPr>
        <a:xfrm>
          <a:off x="7670" y="1750623"/>
          <a:ext cx="1038501" cy="400138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8F592-88B8-4DD0-AC2E-50C3586FF2C5}">
      <dsp:nvSpPr>
        <dsp:cNvPr id="0" name=""/>
        <dsp:cNvSpPr/>
      </dsp:nvSpPr>
      <dsp:spPr>
        <a:xfrm>
          <a:off x="72768" y="1812465"/>
          <a:ext cx="1038501" cy="40013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Игры и упражнения, направленные на формирование пространственно-временных представлений </a:t>
          </a:r>
          <a:r>
            <a:rPr lang="ru-RU" sz="1200" b="0" i="1" kern="1200" dirty="0" smtClean="0"/>
            <a:t>(начало, середина, конец; перед, за, после; первый, последний). </a:t>
          </a:r>
          <a:endParaRPr lang="ru-RU" sz="1200" b="0" i="1" kern="1200" dirty="0"/>
        </a:p>
      </dsp:txBody>
      <dsp:txXfrm>
        <a:off x="72768" y="1812465"/>
        <a:ext cx="1038501" cy="40013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402BC-F6A2-4608-823C-4CF5D09E19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08FFF-77ED-41A5-A94E-41EB66579B7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8FFF-77ED-41A5-A94E-41EB66579B7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08FFF-77ED-41A5-A94E-41EB66579B7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62912" cy="5214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6700" dirty="0" smtClean="0"/>
              <a:t> формирование </a:t>
            </a:r>
            <a:br>
              <a:rPr lang="ru-RU" sz="6700" dirty="0" smtClean="0"/>
            </a:br>
            <a:r>
              <a:rPr lang="ru-RU" sz="6700" dirty="0" smtClean="0"/>
              <a:t>слоговой структуры слова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148064" y="6093296"/>
            <a:ext cx="3455392" cy="288032"/>
          </a:xfrm>
        </p:spPr>
        <p:txBody>
          <a:bodyPr>
            <a:normAutofit fontScale="55000" lnSpcReduction="20000"/>
          </a:bodyPr>
          <a:lstStyle/>
          <a:p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7327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41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6500" b="1" dirty="0" smtClean="0">
                <a:solidFill>
                  <a:srgbClr val="FCE660"/>
                </a:solidFill>
                <a:uFill>
                  <a:solidFill>
                    <a:schemeClr val="bg1"/>
                  </a:solidFill>
                </a:uFill>
              </a:rPr>
              <a:t>Коррекционная работа по формированию слоговой структуры слова:</a:t>
            </a:r>
          </a:p>
          <a:p>
            <a:r>
              <a:rPr lang="ru-RU" sz="5100" b="1" dirty="0" smtClean="0"/>
              <a:t>1 . Формирование предпосылок развития слоговой структуры слова</a:t>
            </a:r>
          </a:p>
          <a:p>
            <a:r>
              <a:rPr lang="ru-RU" sz="5100" b="1" dirty="0" smtClean="0"/>
              <a:t>2 . Работа над гласными</a:t>
            </a:r>
          </a:p>
          <a:p>
            <a:r>
              <a:rPr lang="ru-RU" sz="5100" b="1" dirty="0" smtClean="0"/>
              <a:t>3 . Работа над слогами</a:t>
            </a:r>
          </a:p>
          <a:p>
            <a:r>
              <a:rPr lang="ru-RU" sz="5100" b="1" dirty="0" smtClean="0"/>
              <a:t>4 . Работа над слогами со стечениями согласных</a:t>
            </a:r>
          </a:p>
          <a:p>
            <a:r>
              <a:rPr lang="ru-RU" sz="5100" b="1" dirty="0" smtClean="0"/>
              <a:t>5. Работа над словами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 </a:t>
            </a:r>
            <a:r>
              <a:rPr lang="ru-RU" sz="3100" b="1" dirty="0" smtClean="0"/>
              <a:t>Формирование предпосылок развития слоговой структуры слова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628800"/>
          <a:ext cx="8229600" cy="4968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7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4" y="0"/>
          <a:ext cx="8229600" cy="619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785242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Продуктивные виды деятельности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330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1 этап. Работа над гласными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При выполнении артикуляционной гимнастики, артикуляции гласных звуков выполняются соответствующие ручные позы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Ручная поза звука А         Ручная поза звука У             Ручная поза звука И</a:t>
            </a:r>
          </a:p>
          <a:p>
            <a:pPr>
              <a:buNone/>
            </a:pPr>
            <a:r>
              <a:rPr lang="ru-RU" sz="1600" dirty="0" smtClean="0"/>
              <a:t>«Окошечко»                       «Трубочка»                             «Заборчик»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Тренировка высоты, громкости, силы голоса и темпа произношения.</a:t>
            </a:r>
          </a:p>
          <a:p>
            <a:pPr>
              <a:buNone/>
            </a:pPr>
            <a:r>
              <a:rPr lang="ru-RU" sz="1600" dirty="0" smtClean="0"/>
              <a:t>Работа над речевым дыханием.  </a:t>
            </a:r>
          </a:p>
          <a:p>
            <a:pPr>
              <a:buNone/>
            </a:pPr>
            <a:endParaRPr lang="ru-RU" sz="1600" dirty="0" smtClean="0"/>
          </a:p>
          <a:p>
            <a:pPr>
              <a:buNone/>
            </a:pPr>
            <a:endParaRPr lang="ru-RU" sz="1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624" r="47170"/>
          <a:stretch>
            <a:fillRect/>
          </a:stretch>
        </p:blipFill>
        <p:spPr bwMode="auto">
          <a:xfrm>
            <a:off x="251520" y="2132856"/>
            <a:ext cx="208823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 l="52467" t="-3516"/>
          <a:stretch>
            <a:fillRect/>
          </a:stretch>
        </p:blipFill>
        <p:spPr bwMode="auto">
          <a:xfrm>
            <a:off x="3059832" y="2060848"/>
            <a:ext cx="2195736" cy="211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 l="52328"/>
          <a:stretch>
            <a:fillRect/>
          </a:stretch>
        </p:blipFill>
        <p:spPr bwMode="auto">
          <a:xfrm>
            <a:off x="5868144" y="2132856"/>
            <a:ext cx="204787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0126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/>
              <a:t>2 и 3 этап. Работа над слогами, слогами </a:t>
            </a:r>
            <a:r>
              <a:rPr lang="ru-RU" sz="2400" b="1" smtClean="0"/>
              <a:t>со стечением  </a:t>
            </a:r>
            <a:r>
              <a:rPr lang="ru-RU" sz="2400" b="1" dirty="0" smtClean="0"/>
              <a:t>согласных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258056"/>
          </a:xfrm>
        </p:spPr>
        <p:txBody>
          <a:bodyPr/>
          <a:lstStyle/>
          <a:p>
            <a:r>
              <a:rPr lang="ru-RU" sz="1800" dirty="0" smtClean="0"/>
              <a:t>При произнесении звуков выполняются соответствующие ручные позы</a:t>
            </a:r>
          </a:p>
          <a:p>
            <a:pPr>
              <a:buNone/>
            </a:pPr>
            <a:r>
              <a:rPr lang="ru-RU" dirty="0" smtClean="0"/>
              <a:t>                                     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</a:t>
            </a:r>
          </a:p>
          <a:p>
            <a:pPr>
              <a:buNone/>
            </a:pPr>
            <a:r>
              <a:rPr lang="ru-RU" dirty="0" smtClean="0"/>
              <a:t>                                       </a:t>
            </a:r>
            <a:r>
              <a:rPr lang="ru-RU" sz="1600" dirty="0" smtClean="0"/>
              <a:t>Ручная поза звука И </a:t>
            </a:r>
            <a:r>
              <a:rPr lang="ru-RU" dirty="0" smtClean="0"/>
              <a:t>                                                                      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7624" r="47170"/>
          <a:stretch>
            <a:fillRect/>
          </a:stretch>
        </p:blipFill>
        <p:spPr bwMode="auto">
          <a:xfrm>
            <a:off x="2267744" y="2060848"/>
            <a:ext cx="2088232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35696" y="4365104"/>
            <a:ext cx="25202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Ручная поза звука А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797152"/>
            <a:ext cx="1651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«Окошечко» 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9"/>
            <a:ext cx="2009775" cy="208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</p:spPr>
        <p:txBody>
          <a:bodyPr>
            <a:normAutofit/>
          </a:bodyPr>
          <a:lstStyle/>
          <a:p>
            <a:pPr algn="ctr"/>
            <a:endParaRPr lang="ru-RU" sz="11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85861"/>
            <a:ext cx="4038600" cy="4962540"/>
          </a:xfrm>
        </p:spPr>
        <p:txBody>
          <a:bodyPr/>
          <a:lstStyle/>
          <a:p>
            <a:pPr lvl="0"/>
            <a:r>
              <a:rPr lang="ru-RU" sz="1400" b="1" dirty="0" smtClean="0"/>
              <a:t>Соотнесение звучания слов со зрительными символами гласных звуков, моделирующими их слоговой контур. </a:t>
            </a:r>
          </a:p>
          <a:p>
            <a:pPr lvl="0">
              <a:buNone/>
            </a:pPr>
            <a:endParaRPr lang="ru-RU" sz="1400" b="1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1"/>
            <a:ext cx="4038600" cy="4962540"/>
          </a:xfrm>
        </p:spPr>
        <p:txBody>
          <a:bodyPr>
            <a:normAutofit/>
          </a:bodyPr>
          <a:lstStyle/>
          <a:p>
            <a:r>
              <a:rPr lang="ru-RU" sz="1400" b="1" u="sng" dirty="0" smtClean="0"/>
              <a:t> </a:t>
            </a:r>
            <a:r>
              <a:rPr lang="ru-RU" sz="1400" b="1" dirty="0" smtClean="0"/>
              <a:t>Воспроизведение сочетаний слогов со стечением согласных звуков.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84" y="5715016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b="1" dirty="0" smtClean="0"/>
              <a:t>Проговаривание слов (и их сочетаний) содержащих стечение согласных звуков </a:t>
            </a:r>
          </a:p>
        </p:txBody>
      </p:sp>
      <p:pic>
        <p:nvPicPr>
          <p:cNvPr id="6" name="Рисунок 5" descr="C:\Documents and Settings\Администратор\Рабочий стол\100OLYMP\P5210988.JPG"/>
          <p:cNvPicPr/>
          <p:nvPr/>
        </p:nvPicPr>
        <p:blipFill>
          <a:blip r:embed="rId2" cstate="print"/>
          <a:srcRect l="13134" t="18234" r="65802" b="13675"/>
          <a:stretch>
            <a:fillRect/>
          </a:stretch>
        </p:blipFill>
        <p:spPr bwMode="auto">
          <a:xfrm>
            <a:off x="285720" y="2285992"/>
            <a:ext cx="12128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Администратор\Рабочий стол\100OLYMP\P5210988.JPG"/>
          <p:cNvPicPr/>
          <p:nvPr/>
        </p:nvPicPr>
        <p:blipFill>
          <a:blip r:embed="rId3" cstate="print"/>
          <a:srcRect l="63686" t="18234" r="14345" b="13675"/>
          <a:stretch>
            <a:fillRect/>
          </a:stretch>
        </p:blipFill>
        <p:spPr bwMode="auto">
          <a:xfrm>
            <a:off x="1714480" y="2285992"/>
            <a:ext cx="130810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Администратор\Рабочий стол\100OLYMP\P5210988.JPG"/>
          <p:cNvPicPr/>
          <p:nvPr/>
        </p:nvPicPr>
        <p:blipFill>
          <a:blip r:embed="rId3" cstate="print"/>
          <a:srcRect l="39903" t="18234" r="38234" b="13675"/>
          <a:stretch>
            <a:fillRect/>
          </a:stretch>
        </p:blipFill>
        <p:spPr bwMode="auto">
          <a:xfrm>
            <a:off x="3214678" y="2285992"/>
            <a:ext cx="1301750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Администратор\Рабочий стол\100OLYMP\P5210989.JPG"/>
          <p:cNvPicPr/>
          <p:nvPr/>
        </p:nvPicPr>
        <p:blipFill>
          <a:blip r:embed="rId4" cstate="print"/>
          <a:srcRect l="26588" t="8547" r="25251"/>
          <a:stretch>
            <a:fillRect/>
          </a:stretch>
        </p:blipFill>
        <p:spPr bwMode="auto">
          <a:xfrm>
            <a:off x="5715008" y="2071678"/>
            <a:ext cx="2357454" cy="357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497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5. Работа над словами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800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916833"/>
          <a:ext cx="8229600" cy="453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971600" y="764704"/>
            <a:ext cx="756084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4638" algn="l"/>
                <a:tab pos="3895725" algn="l"/>
              </a:tabLst>
            </a:pPr>
            <a:endParaRPr lang="ru-RU" sz="1050" dirty="0" smtClean="0">
              <a:solidFill>
                <a:schemeClr val="tx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  <a:tab pos="3895725" algn="l"/>
              </a:tabLst>
            </a:pP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                    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</a:rPr>
              <a:t>Упражнения на различение длинных и коротких слов</a:t>
            </a: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endParaRPr lang="ru-RU" sz="2400" dirty="0" smtClean="0">
              <a:solidFill>
                <a:schemeClr val="tx1"/>
              </a:solidFill>
              <a:latin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  <a:tab pos="38957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7239000" cy="155679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600" dirty="0" smtClean="0"/>
              <a:t>Слоговая структура слова – взаиморасположение и связь слогов в слове</a:t>
            </a:r>
            <a:r>
              <a:rPr lang="ru-RU" sz="4400" dirty="0" smtClean="0"/>
              <a:t/>
            </a:r>
            <a:br>
              <a:rPr lang="ru-RU" sz="44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2348880"/>
            <a:ext cx="7239000" cy="406113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b="1" dirty="0" smtClean="0"/>
          </a:p>
          <a:p>
            <a:endParaRPr lang="ru-RU" sz="4400" dirty="0" smtClean="0"/>
          </a:p>
          <a:p>
            <a:endParaRPr lang="ru-RU" dirty="0"/>
          </a:p>
        </p:txBody>
      </p:sp>
      <p:graphicFrame>
        <p:nvGraphicFramePr>
          <p:cNvPr id="9" name="Схема 8"/>
          <p:cNvGraphicFramePr/>
          <p:nvPr/>
        </p:nvGraphicFramePr>
        <p:xfrm>
          <a:off x="1524000" y="1772816"/>
          <a:ext cx="609600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Формирование слоговой структуры слов в норме проходит по следующим этапам </a:t>
            </a:r>
            <a:br>
              <a:rPr lang="ru-RU" sz="2800" dirty="0" smtClean="0"/>
            </a:br>
            <a:r>
              <a:rPr lang="ru-RU" sz="2200" dirty="0" smtClean="0"/>
              <a:t>(А. Н. Гвоздев «Вопросы изучения детской речи»)</a:t>
            </a:r>
            <a:endParaRPr lang="ru-RU" sz="2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76672"/>
          <a:ext cx="5482952" cy="605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трелка вправо 5"/>
          <p:cNvSpPr/>
          <p:nvPr/>
        </p:nvSpPr>
        <p:spPr>
          <a:xfrm rot="20302589">
            <a:off x="5804936" y="1428574"/>
            <a:ext cx="504056" cy="14401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6012160" y="2132856"/>
            <a:ext cx="504056" cy="144016"/>
          </a:xfrm>
          <a:prstGeom prst="rightArrow">
            <a:avLst/>
          </a:prstGeom>
          <a:solidFill>
            <a:srgbClr val="E0F7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604226">
            <a:off x="5873594" y="2814608"/>
            <a:ext cx="504056" cy="144016"/>
          </a:xfrm>
          <a:prstGeom prst="rightArrow">
            <a:avLst/>
          </a:prstGeom>
          <a:solidFill>
            <a:srgbClr val="FCE6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6372200" y="332656"/>
            <a:ext cx="2232248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Оптико-пространственная ориентация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88224" y="1556792"/>
            <a:ext cx="2232248" cy="129614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Ритмическая и динамическая организация движений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3140968"/>
            <a:ext cx="2376264" cy="14401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Способность к серийно-последовательной обработке информации 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059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>ТИПЫ НАРУШЕНИЙ СЛОГОВОЙ СТРУКТУРЫ СЛОВА</a:t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b="0" i="1" dirty="0" smtClean="0"/>
              <a:t/>
            </a:r>
            <a:br>
              <a:rPr lang="ru-RU" sz="2700" b="0" i="1" dirty="0" smtClean="0"/>
            </a:br>
            <a:r>
              <a:rPr lang="ru-RU" sz="2700" u="sng" dirty="0" smtClean="0"/>
              <a:t/>
            </a:r>
            <a:br>
              <a:rPr lang="ru-RU" sz="2700" u="sng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0" name="Содержимое 29"/>
          <p:cNvGraphicFramePr>
            <a:graphicFrameLocks noGrp="1"/>
          </p:cNvGraphicFramePr>
          <p:nvPr>
            <p:ph idx="1"/>
          </p:nvPr>
        </p:nvGraphicFramePr>
        <p:xfrm>
          <a:off x="0" y="6237288"/>
          <a:ext cx="7239000" cy="7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олилиния 7"/>
          <p:cNvSpPr/>
          <p:nvPr/>
        </p:nvSpPr>
        <p:spPr>
          <a:xfrm>
            <a:off x="1918104" y="1069176"/>
            <a:ext cx="4053840" cy="488604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u="none" kern="1200" baseline="0" dirty="0" smtClean="0">
                <a:solidFill>
                  <a:srgbClr val="002060"/>
                </a:solidFill>
              </a:rPr>
              <a:t>Искажение структуры отдельного слога</a:t>
            </a:r>
            <a:endParaRPr lang="ru-RU" sz="1600" b="1" u="none" kern="1200" baseline="0" dirty="0">
              <a:solidFill>
                <a:srgbClr val="00206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691680" y="1052736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0" name="Полилиния 9"/>
          <p:cNvSpPr/>
          <p:nvPr/>
        </p:nvSpPr>
        <p:spPr>
          <a:xfrm>
            <a:off x="1935981" y="1687189"/>
            <a:ext cx="4053840" cy="488604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baseline="0" dirty="0" smtClean="0">
                <a:solidFill>
                  <a:srgbClr val="002060"/>
                </a:solidFill>
              </a:rPr>
              <a:t>Нарушение последовательности слогов в слове</a:t>
            </a:r>
            <a:endParaRPr lang="ru-RU" sz="1600" u="none" kern="1200" baseline="0" dirty="0">
              <a:solidFill>
                <a:srgbClr val="002060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691680" y="1687190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2" name="Полилиния 11"/>
          <p:cNvSpPr/>
          <p:nvPr/>
        </p:nvSpPr>
        <p:spPr>
          <a:xfrm>
            <a:off x="1935981" y="2321643"/>
            <a:ext cx="4053840" cy="488604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1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u="none" kern="1200" baseline="0" dirty="0" smtClean="0">
                <a:solidFill>
                  <a:srgbClr val="002060"/>
                </a:solidFill>
              </a:rPr>
              <a:t>Нарушение количества слогов</a:t>
            </a:r>
            <a:endParaRPr lang="ru-RU" sz="1600" u="none" kern="1200" baseline="0" dirty="0">
              <a:solidFill>
                <a:srgbClr val="00206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691680" y="2321644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4" name="Полилиния 13"/>
          <p:cNvSpPr/>
          <p:nvPr/>
        </p:nvSpPr>
        <p:spPr>
          <a:xfrm>
            <a:off x="1935981" y="2956097"/>
            <a:ext cx="4053840" cy="488603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baseline="0" dirty="0" smtClean="0">
                <a:solidFill>
                  <a:srgbClr val="002060"/>
                </a:solidFill>
              </a:rPr>
              <a:t>Инертное </a:t>
            </a:r>
            <a:r>
              <a:rPr lang="ru-RU" sz="1600" b="1" kern="1200" baseline="0" dirty="0" err="1" smtClean="0">
                <a:solidFill>
                  <a:srgbClr val="002060"/>
                </a:solidFill>
              </a:rPr>
              <a:t>застревание</a:t>
            </a:r>
            <a:r>
              <a:rPr lang="ru-RU" sz="1600" b="1" kern="1200" baseline="0" dirty="0" smtClean="0">
                <a:solidFill>
                  <a:srgbClr val="002060"/>
                </a:solidFill>
              </a:rPr>
              <a:t> на каком-либо слоге</a:t>
            </a:r>
            <a:r>
              <a:rPr lang="ru-RU" sz="1600" kern="1200" baseline="0" dirty="0" smtClean="0">
                <a:solidFill>
                  <a:srgbClr val="002060"/>
                </a:solidFill>
              </a:rPr>
              <a:t> – персеверации </a:t>
            </a:r>
            <a:endParaRPr lang="ru-RU" sz="1600" kern="1200" baseline="0" dirty="0">
              <a:solidFill>
                <a:srgbClr val="002060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691680" y="2956098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6" name="Полилиния 15"/>
          <p:cNvSpPr/>
          <p:nvPr/>
        </p:nvSpPr>
        <p:spPr>
          <a:xfrm>
            <a:off x="1935981" y="3590552"/>
            <a:ext cx="4053840" cy="488603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baseline="0" dirty="0" smtClean="0">
                <a:solidFill>
                  <a:srgbClr val="002060"/>
                </a:solidFill>
              </a:rPr>
              <a:t>Уподобление одного слога другому</a:t>
            </a:r>
            <a:endParaRPr lang="ru-RU" sz="1600" kern="1200" baseline="0" dirty="0">
              <a:solidFill>
                <a:srgbClr val="00206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691680" y="3590553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18" name="Полилиния 17"/>
          <p:cNvSpPr/>
          <p:nvPr/>
        </p:nvSpPr>
        <p:spPr>
          <a:xfrm>
            <a:off x="1935981" y="4225006"/>
            <a:ext cx="4053840" cy="488603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b="1" kern="1200" baseline="0" dirty="0" smtClean="0">
                <a:solidFill>
                  <a:srgbClr val="002060"/>
                </a:solidFill>
              </a:rPr>
              <a:t>Слияние частей слов или слов в одно</a:t>
            </a:r>
            <a:r>
              <a:rPr lang="ru-RU" sz="1600" kern="1200" baseline="0" dirty="0" smtClean="0">
                <a:solidFill>
                  <a:srgbClr val="002060"/>
                </a:solidFill>
              </a:rPr>
              <a:t> </a:t>
            </a:r>
            <a:endParaRPr lang="ru-RU" sz="1600" kern="1200" baseline="0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691680" y="4225007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0" name="Полилиния 19"/>
          <p:cNvSpPr/>
          <p:nvPr/>
        </p:nvSpPr>
        <p:spPr>
          <a:xfrm>
            <a:off x="1935981" y="4859460"/>
            <a:ext cx="4053840" cy="741836"/>
          </a:xfrm>
          <a:custGeom>
            <a:avLst/>
            <a:gdLst>
              <a:gd name="connsiteX0" fmla="*/ 0 w 4053840"/>
              <a:gd name="connsiteY0" fmla="*/ 0 h 741835"/>
              <a:gd name="connsiteX1" fmla="*/ 3682923 w 4053840"/>
              <a:gd name="connsiteY1" fmla="*/ 0 h 741835"/>
              <a:gd name="connsiteX2" fmla="*/ 4053840 w 4053840"/>
              <a:gd name="connsiteY2" fmla="*/ 370918 h 741835"/>
              <a:gd name="connsiteX3" fmla="*/ 3682923 w 4053840"/>
              <a:gd name="connsiteY3" fmla="*/ 741835 h 741835"/>
              <a:gd name="connsiteX4" fmla="*/ 0 w 4053840"/>
              <a:gd name="connsiteY4" fmla="*/ 741835 h 741835"/>
              <a:gd name="connsiteX5" fmla="*/ 0 w 4053840"/>
              <a:gd name="connsiteY5" fmla="*/ 0 h 74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741835">
                <a:moveTo>
                  <a:pt x="4053840" y="741834"/>
                </a:moveTo>
                <a:lnTo>
                  <a:pt x="370917" y="741834"/>
                </a:lnTo>
                <a:lnTo>
                  <a:pt x="0" y="370917"/>
                </a:lnTo>
                <a:lnTo>
                  <a:pt x="370917" y="1"/>
                </a:lnTo>
                <a:lnTo>
                  <a:pt x="4053840" y="1"/>
                </a:lnTo>
                <a:lnTo>
                  <a:pt x="4053840" y="741834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0921" tIns="60961" rIns="113792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baseline="0" dirty="0" smtClean="0">
                <a:solidFill>
                  <a:srgbClr val="002060"/>
                </a:solidFill>
              </a:rPr>
              <a:t>Антиципации (замена предшествующих звуков последующими</a:t>
            </a:r>
            <a:r>
              <a:rPr lang="ru-RU" sz="1600" kern="1200" dirty="0" smtClean="0">
                <a:solidFill>
                  <a:srgbClr val="002060"/>
                </a:solidFill>
              </a:rPr>
              <a:t>) </a:t>
            </a:r>
            <a:endParaRPr lang="ru-RU" sz="1600" kern="1200" dirty="0">
              <a:solidFill>
                <a:srgbClr val="002060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1691680" y="4986078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  <p:sp>
        <p:nvSpPr>
          <p:cNvPr id="22" name="Полилиния 21"/>
          <p:cNvSpPr/>
          <p:nvPr/>
        </p:nvSpPr>
        <p:spPr>
          <a:xfrm>
            <a:off x="2051720" y="5733256"/>
            <a:ext cx="4053841" cy="488603"/>
          </a:xfrm>
          <a:custGeom>
            <a:avLst/>
            <a:gdLst>
              <a:gd name="connsiteX0" fmla="*/ 0 w 4053840"/>
              <a:gd name="connsiteY0" fmla="*/ 0 h 488602"/>
              <a:gd name="connsiteX1" fmla="*/ 3809539 w 4053840"/>
              <a:gd name="connsiteY1" fmla="*/ 0 h 488602"/>
              <a:gd name="connsiteX2" fmla="*/ 4053840 w 4053840"/>
              <a:gd name="connsiteY2" fmla="*/ 244301 h 488602"/>
              <a:gd name="connsiteX3" fmla="*/ 3809539 w 4053840"/>
              <a:gd name="connsiteY3" fmla="*/ 488602 h 488602"/>
              <a:gd name="connsiteX4" fmla="*/ 0 w 4053840"/>
              <a:gd name="connsiteY4" fmla="*/ 488602 h 488602"/>
              <a:gd name="connsiteX5" fmla="*/ 0 w 4053840"/>
              <a:gd name="connsiteY5" fmla="*/ 0 h 48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53840" h="488602">
                <a:moveTo>
                  <a:pt x="4053840" y="488601"/>
                </a:moveTo>
                <a:lnTo>
                  <a:pt x="244301" y="488601"/>
                </a:lnTo>
                <a:lnTo>
                  <a:pt x="0" y="244301"/>
                </a:lnTo>
                <a:lnTo>
                  <a:pt x="244301" y="1"/>
                </a:lnTo>
                <a:lnTo>
                  <a:pt x="4053840" y="1"/>
                </a:lnTo>
                <a:lnTo>
                  <a:pt x="4053840" y="488601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337612" tIns="60961" rIns="113793" bIns="6096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600" kern="1200" baseline="0" dirty="0" smtClean="0">
                <a:solidFill>
                  <a:srgbClr val="002060"/>
                </a:solidFill>
              </a:rPr>
              <a:t>Контаминации (смешение слов) </a:t>
            </a:r>
            <a:endParaRPr lang="ru-RU" sz="1600" kern="1200" baseline="0" dirty="0">
              <a:solidFill>
                <a:srgbClr val="002060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1691680" y="5747149"/>
            <a:ext cx="488602" cy="488602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811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half" idx="1"/>
          </p:nvPr>
        </p:nvGraphicFramePr>
        <p:xfrm>
          <a:off x="457200" y="260648"/>
          <a:ext cx="4038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648200" y="260648"/>
          <a:ext cx="4038600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Нарушение слоговой структуры оказывает негативное влияние на становление и функционирование всех компонентов языковой системы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Произносительной стороны речи-фонетики.</a:t>
            </a:r>
          </a:p>
          <a:p>
            <a:r>
              <a:rPr lang="ru-RU" dirty="0" smtClean="0"/>
              <a:t>Лексики.</a:t>
            </a:r>
          </a:p>
          <a:p>
            <a:r>
              <a:rPr lang="ru-RU" dirty="0" smtClean="0"/>
              <a:t>Грамматического строя речи.</a:t>
            </a:r>
          </a:p>
          <a:p>
            <a:endParaRPr lang="ru-RU" dirty="0" smtClean="0"/>
          </a:p>
          <a:p>
            <a:r>
              <a:rPr lang="ru-RU" sz="3200" dirty="0" smtClean="0"/>
              <a:t>Стойкое искажение слоговой структуры слова у дошкольника является симптомом глубокого нарушения фонематического восприятия, что свидетельствует о наличии ОНР.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36528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Современный подход </a:t>
            </a:r>
            <a:br>
              <a:rPr lang="ru-RU" dirty="0" smtClean="0"/>
            </a:br>
            <a:r>
              <a:rPr lang="ru-RU" dirty="0" smtClean="0"/>
              <a:t>к формированию слоговой структуры слова у детей </a:t>
            </a:r>
            <a:br>
              <a:rPr lang="ru-RU" dirty="0" smtClean="0"/>
            </a:br>
            <a:r>
              <a:rPr lang="ru-RU" dirty="0" smtClean="0"/>
              <a:t>с общим недоразвитием речи.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500702"/>
            <a:ext cx="4103464" cy="592594"/>
          </a:xfrm>
        </p:spPr>
        <p:txBody>
          <a:bodyPr>
            <a:normAutofit/>
          </a:bodyPr>
          <a:lstStyle/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14 типов слоговой структуры слова по возрастающей степени сложности  (классификация А.К. Марковой)</a:t>
            </a:r>
            <a:endParaRPr lang="ru-RU" sz="2800" dirty="0"/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Control xmlns="http://schemas.microsoft.com/VisualStudio/2011/storyboarding/control">
  <Id Name="18fe4756-9519-48f4-a52c-bba392889692" Revision="1" Stencil="System.MyShapes" StencilVersion="1.0"/>
</Control>
</file>

<file path=customXml/itemProps1.xml><?xml version="1.0" encoding="utf-8"?>
<ds:datastoreItem xmlns:ds="http://schemas.openxmlformats.org/officeDocument/2006/customXml" ds:itemID="{1558B412-E4F0-40F9-BDA9-E1B0B1EF1611}">
  <ds:schemaRefs>
    <ds:schemaRef ds:uri="http://schemas.microsoft.com/VisualStudio/2011/storyboarding/contro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1901</TotalTime>
  <Words>874</Words>
  <Application>Microsoft Office PowerPoint</Application>
  <PresentationFormat>Экран (4:3)</PresentationFormat>
  <Paragraphs>140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Апекс</vt:lpstr>
      <vt:lpstr>       формирование  слоговой структуры слова    </vt:lpstr>
      <vt:lpstr>  Слоговая структура слова – взаиморасположение и связь слогов в слове </vt:lpstr>
      <vt:lpstr>Формирование слоговой структуры слов в норме проходит по следующим этапам  (А. Н. Гвоздев «Вопросы изучения детской речи»)</vt:lpstr>
      <vt:lpstr>Слайд 4</vt:lpstr>
      <vt:lpstr>     ТИПЫ НАРУШЕНИЙ СЛОГОВОЙ СТРУКТУРЫ СЛОВА     </vt:lpstr>
      <vt:lpstr>Слайд 6</vt:lpstr>
      <vt:lpstr>Нарушение слоговой структуры оказывает негативное влияние на становление и функционирование всех компонентов языковой системы</vt:lpstr>
      <vt:lpstr>   Современный подход  к формированию слоговой структуры слова у детей  с общим недоразвитием речи. </vt:lpstr>
      <vt:lpstr>14 типов слоговой структуры слова по возрастающей степени сложности  (классификация А.К. Марковой)</vt:lpstr>
      <vt:lpstr> </vt:lpstr>
      <vt:lpstr>  Формирование предпосылок развития слоговой структуры слова </vt:lpstr>
      <vt:lpstr>Слайд 12</vt:lpstr>
      <vt:lpstr>Продуктивные виды деятельности</vt:lpstr>
      <vt:lpstr>1 этап. Работа над гласными</vt:lpstr>
      <vt:lpstr>2 и 3 этап. Работа над слогами, слогами со стечением  согласных</vt:lpstr>
      <vt:lpstr>Слайд 16</vt:lpstr>
      <vt:lpstr>5. Работа над словами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слоговой структуры слова у детей с моторной алалией.</dc:title>
  <dc:creator>home</dc:creator>
  <cp:lastModifiedBy>home</cp:lastModifiedBy>
  <cp:revision>257</cp:revision>
  <dcterms:modified xsi:type="dcterms:W3CDTF">2016-11-04T03:49:01Z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