
<file path=[Content_Types].xml><?xml version="1.0" encoding="utf-8"?>
<Types xmlns="http://schemas.openxmlformats.org/package/2006/content-types">
  <Default Extension="png" ContentType="image/png"/>
  <Default Extension="mp3" ContentType="audio/unknown"/>
  <Default Extension="jpeg" ContentType="image/jpeg"/>
  <Default Extension="rels" ContentType="application/vnd.openxmlformats-package.relationships+xml"/>
  <Default Extension="xml" ContentType="application/xml"/>
  <Default Extension="wav" ContentType="audio/wav"/>
  <Default Extension="gif" ContentType="image/gif"/>
  <Default Extension="jpg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tags/tag1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72" r:id="rId2"/>
    <p:sldMasterId id="2147483684" r:id="rId3"/>
  </p:sldMasterIdLst>
  <p:notesMasterIdLst>
    <p:notesMasterId r:id="rId25"/>
  </p:notesMasterIdLst>
  <p:sldIdLst>
    <p:sldId id="256" r:id="rId4"/>
    <p:sldId id="257" r:id="rId5"/>
    <p:sldId id="258" r:id="rId6"/>
    <p:sldId id="282" r:id="rId7"/>
    <p:sldId id="276" r:id="rId8"/>
    <p:sldId id="260" r:id="rId9"/>
    <p:sldId id="261" r:id="rId10"/>
    <p:sldId id="262" r:id="rId11"/>
    <p:sldId id="264" r:id="rId12"/>
    <p:sldId id="265" r:id="rId13"/>
    <p:sldId id="277" r:id="rId14"/>
    <p:sldId id="279" r:id="rId15"/>
    <p:sldId id="268" r:id="rId16"/>
    <p:sldId id="271" r:id="rId17"/>
    <p:sldId id="269" r:id="rId18"/>
    <p:sldId id="281" r:id="rId19"/>
    <p:sldId id="270" r:id="rId20"/>
    <p:sldId id="272" r:id="rId21"/>
    <p:sldId id="273" r:id="rId22"/>
    <p:sldId id="274" r:id="rId23"/>
    <p:sldId id="275" r:id="rId24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4619" autoAdjust="0"/>
  </p:normalViewPr>
  <p:slideViewPr>
    <p:cSldViewPr>
      <p:cViewPr varScale="1">
        <p:scale>
          <a:sx n="105" d="100"/>
          <a:sy n="105" d="100"/>
        </p:scale>
        <p:origin x="-150" y="-7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presProps" Target="presProp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8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theme" Target="theme/theme1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3F3283A-C9D3-4FDA-A44A-705FAEF55192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17FC075-0A60-4BA9-B530-01C158858E3C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56636893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17FC075-0A60-4BA9-B530-01C158858E3C}" type="slidenum">
              <a:rPr lang="ru-RU" smtClean="0"/>
              <a:t>12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854873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732486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85954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78300968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1332187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7408687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790380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8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9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3974016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3236902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ru-RU" noProof="0" smtClean="0"/>
              <a:t>Вставка рисунка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9917468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191568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284772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с двумя скругленными противолежащими углами 6"/>
          <p:cNvSpPr/>
          <p:nvPr/>
        </p:nvSpPr>
        <p:spPr>
          <a:xfrm>
            <a:off x="164592" y="146304"/>
            <a:ext cx="8814816" cy="2505456"/>
          </a:xfrm>
          <a:prstGeom prst="round2DiagRect">
            <a:avLst>
              <a:gd name="adj1" fmla="val 11807"/>
              <a:gd name="adj2" fmla="val 0"/>
            </a:avLst>
          </a:prstGeom>
          <a:solidFill>
            <a:schemeClr val="bg2">
              <a:tint val="85000"/>
              <a:shade val="90000"/>
              <a:satMod val="150000"/>
              <a:alpha val="65000"/>
            </a:schemeClr>
          </a:solidFill>
          <a:ln w="11000" cap="rnd" cmpd="sng" algn="ctr">
            <a:solidFill>
              <a:schemeClr val="bg2">
                <a:tint val="78000"/>
                <a:satMod val="180000"/>
                <a:alpha val="88000"/>
              </a:schemeClr>
            </a:solidFill>
            <a:prstDash val="solid"/>
          </a:ln>
          <a:effectLst>
            <a:innerShdw blurRad="114300">
              <a:srgbClr val="000000">
                <a:alpha val="100000"/>
              </a:srgbClr>
            </a:inn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8" name="Заголовок 7"/>
          <p:cNvSpPr>
            <a:spLocks noGrp="1"/>
          </p:cNvSpPr>
          <p:nvPr>
            <p:ph type="ctrTitle"/>
          </p:nvPr>
        </p:nvSpPr>
        <p:spPr>
          <a:xfrm>
            <a:off x="464234" y="381001"/>
            <a:ext cx="8229600" cy="2209800"/>
          </a:xfrm>
        </p:spPr>
        <p:txBody>
          <a:bodyPr lIns="45720" rIns="228600" anchor="b">
            <a:normAutofit/>
          </a:bodyPr>
          <a:lstStyle>
            <a:lvl1pPr marL="0" algn="r">
              <a:defRPr sz="4800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2133600" y="2819400"/>
            <a:ext cx="6560234" cy="1752600"/>
          </a:xfrm>
        </p:spPr>
        <p:txBody>
          <a:bodyPr lIns="45720" rIns="246888"/>
          <a:lstStyle>
            <a:lvl1pPr marL="0" indent="0" algn="r">
              <a:spcBef>
                <a:spcPts val="0"/>
              </a:spcBef>
              <a:buNone/>
              <a:defRPr>
                <a:effectLst/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10"/>
          </p:nvPr>
        </p:nvSpPr>
        <p:spPr>
          <a:xfrm>
            <a:off x="5562600" y="6509004"/>
            <a:ext cx="3002280" cy="274320"/>
          </a:xfrm>
        </p:spPr>
        <p:txBody>
          <a:bodyPr vert="horz" rtlCol="0"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11" name="Номер слайда 10"/>
          <p:cNvSpPr>
            <a:spLocks noGrp="1"/>
          </p:cNvSpPr>
          <p:nvPr>
            <p:ph type="sldNum" sz="quarter" idx="11"/>
          </p:nvPr>
        </p:nvSpPr>
        <p:spPr>
          <a:xfrm>
            <a:off x="8638952" y="6509004"/>
            <a:ext cx="464288" cy="274320"/>
          </a:xfrm>
        </p:spPr>
        <p:txBody>
          <a:bodyPr vert="horz" rtlCol="0"/>
          <a:lstStyle>
            <a:lvl1pPr>
              <a:defRPr>
                <a:solidFill>
                  <a:schemeClr val="tx2">
                    <a:shade val="90000"/>
                  </a:schemeClr>
                </a:solidFill>
              </a:defRPr>
            </a:lvl1pPr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  <p:sp>
        <p:nvSpPr>
          <p:cNvPr id="12" name="Нижний колонтитул 11"/>
          <p:cNvSpPr>
            <a:spLocks noGrp="1"/>
          </p:cNvSpPr>
          <p:nvPr>
            <p:ph type="ftr" sz="quarter" idx="12"/>
          </p:nvPr>
        </p:nvSpPr>
        <p:spPr>
          <a:xfrm>
            <a:off x="1600200" y="6509004"/>
            <a:ext cx="3907464" cy="274320"/>
          </a:xfrm>
        </p:spPr>
        <p:txBody>
          <a:bodyPr vert="horz" rtlCol="0"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200873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6"/>
          <p:cNvSpPr/>
          <p:nvPr/>
        </p:nvSpPr>
        <p:spPr>
          <a:xfrm>
            <a:off x="588392" y="1424588"/>
            <a:ext cx="8001000" cy="9144"/>
          </a:xfrm>
          <a:prstGeom prst="rect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>
            <a:outerShdw blurRad="12700" dist="12900" dir="5400000" algn="tl" rotWithShape="0">
              <a:srgbClr val="000000">
                <a:alpha val="7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1280324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6"/>
          <p:cNvSpPr/>
          <p:nvPr/>
        </p:nvSpPr>
        <p:spPr>
          <a:xfrm>
            <a:off x="1000128" y="3267456"/>
            <a:ext cx="7406640" cy="9144"/>
          </a:xfrm>
          <a:prstGeom prst="rect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>
            <a:outerShdw blurRad="12700" dist="12900" dir="5400000" algn="tl" rotWithShape="0">
              <a:srgbClr val="000000">
                <a:alpha val="7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76" y="498230"/>
            <a:ext cx="7772400" cy="2731008"/>
          </a:xfrm>
        </p:spPr>
        <p:txBody>
          <a:bodyPr rIns="100584"/>
          <a:lstStyle>
            <a:lvl1pPr algn="r">
              <a:buNone/>
              <a:defRPr sz="4000" b="1" cap="none">
                <a:solidFill>
                  <a:schemeClr val="accent1">
                    <a:tint val="95000"/>
                    <a:satMod val="200000"/>
                  </a:schemeClr>
                </a:solidFill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3287713"/>
            <a:ext cx="7772400" cy="1509712"/>
          </a:xfrm>
        </p:spPr>
        <p:txBody>
          <a:bodyPr rIns="128016" anchor="t"/>
          <a:lstStyle>
            <a:lvl1pPr marL="0" indent="0" algn="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8" name="Дата 7"/>
          <p:cNvSpPr>
            <a:spLocks noGrp="1"/>
          </p:cNvSpPr>
          <p:nvPr>
            <p:ph type="dt" sz="half" idx="10"/>
          </p:nvPr>
        </p:nvSpPr>
        <p:spPr>
          <a:xfrm>
            <a:off x="5562600" y="6513670"/>
            <a:ext cx="3002280" cy="274320"/>
          </a:xfrm>
        </p:spPr>
        <p:txBody>
          <a:bodyPr vert="horz" rtlCol="0"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1"/>
          </p:nvPr>
        </p:nvSpPr>
        <p:spPr>
          <a:xfrm>
            <a:off x="8638952" y="6513670"/>
            <a:ext cx="464288" cy="274320"/>
          </a:xfrm>
        </p:spPr>
        <p:txBody>
          <a:bodyPr vert="horz" rtlCol="0"/>
          <a:lstStyle>
            <a:lvl1pPr>
              <a:defRPr>
                <a:solidFill>
                  <a:schemeClr val="tx2">
                    <a:shade val="90000"/>
                  </a:schemeClr>
                </a:solidFill>
              </a:defRPr>
            </a:lvl1pPr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  <p:sp>
        <p:nvSpPr>
          <p:cNvPr id="10" name="Нижний колонтитул 9"/>
          <p:cNvSpPr>
            <a:spLocks noGrp="1"/>
          </p:cNvSpPr>
          <p:nvPr>
            <p:ph type="ftr" sz="quarter" idx="12"/>
          </p:nvPr>
        </p:nvSpPr>
        <p:spPr>
          <a:xfrm>
            <a:off x="1600200" y="6513670"/>
            <a:ext cx="3907464" cy="274320"/>
          </a:xfrm>
        </p:spPr>
        <p:txBody>
          <a:bodyPr vert="horz" rtlCol="0"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1269850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45920"/>
            <a:ext cx="4038600" cy="452628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45920"/>
            <a:ext cx="4038600" cy="452628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641080" y="6514568"/>
            <a:ext cx="464288" cy="274320"/>
          </a:xfrm>
        </p:spPr>
        <p:txBody>
          <a:bodyPr/>
          <a:lstStyle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  <p:sp>
        <p:nvSpPr>
          <p:cNvPr id="10" name="Прямоугольник 9"/>
          <p:cNvSpPr/>
          <p:nvPr/>
        </p:nvSpPr>
        <p:spPr>
          <a:xfrm>
            <a:off x="588392" y="1424588"/>
            <a:ext cx="8001000" cy="9144"/>
          </a:xfrm>
          <a:prstGeom prst="rect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>
            <a:outerShdw blurRad="12700" dist="12900" dir="5400000" algn="tl" rotWithShape="0">
              <a:srgbClr val="000000">
                <a:alpha val="7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4840694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Прямоугольник 9"/>
          <p:cNvSpPr/>
          <p:nvPr/>
        </p:nvSpPr>
        <p:spPr>
          <a:xfrm>
            <a:off x="616744" y="2165216"/>
            <a:ext cx="3749040" cy="9144"/>
          </a:xfrm>
          <a:prstGeom prst="rect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>
            <a:outerShdw blurRad="12700" dist="12900" dir="5400000" algn="tl" rotWithShape="0">
              <a:srgbClr val="000000">
                <a:alpha val="7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b"/>
          <a:lstStyle>
            <a:extLst/>
          </a:lstStyle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11" name="Прямоугольник 10"/>
          <p:cNvSpPr/>
          <p:nvPr/>
        </p:nvSpPr>
        <p:spPr>
          <a:xfrm>
            <a:off x="4800600" y="2165216"/>
            <a:ext cx="3749040" cy="9144"/>
          </a:xfrm>
          <a:prstGeom prst="rect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>
            <a:outerShdw blurRad="12700" dist="12900" dir="5400000" algn="tl" rotWithShape="0">
              <a:srgbClr val="000000">
                <a:alpha val="7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b"/>
          <a:lstStyle>
            <a:extLst/>
          </a:lstStyle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51948"/>
            <a:ext cx="8229600" cy="1143000"/>
          </a:xfrm>
        </p:spPr>
        <p:txBody>
          <a:bodyPr anchor="b"/>
          <a:lstStyle>
            <a:lvl1pPr>
              <a:defRPr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>
            <a:noAutofit/>
          </a:bodyPr>
          <a:lstStyle>
            <a:lvl1pPr marL="91440" indent="0" algn="l">
              <a:spcBef>
                <a:spcPts val="0"/>
              </a:spcBef>
              <a:buNone/>
              <a:defRPr sz="2200" b="0" cap="all" baseline="0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535113"/>
            <a:ext cx="4041775" cy="639762"/>
          </a:xfrm>
        </p:spPr>
        <p:txBody>
          <a:bodyPr anchor="b">
            <a:noAutofit/>
          </a:bodyPr>
          <a:lstStyle>
            <a:lvl1pPr marL="91440" indent="0" algn="l">
              <a:spcBef>
                <a:spcPts val="0"/>
              </a:spcBef>
              <a:buNone/>
              <a:defRPr sz="2200" b="0" cap="all" baseline="0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4040188" cy="3941763"/>
          </a:xfrm>
        </p:spPr>
        <p:txBody>
          <a:bodyPr lIns="9144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362200"/>
            <a:ext cx="4041775" cy="3941763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>
          <a:xfrm>
            <a:off x="8641080" y="6514568"/>
            <a:ext cx="464288" cy="274320"/>
          </a:xfrm>
        </p:spPr>
        <p:txBody>
          <a:bodyPr/>
          <a:lstStyle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12801443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53218"/>
            <a:ext cx="8229600" cy="114300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  <p:sp>
        <p:nvSpPr>
          <p:cNvPr id="7" name="Прямоугольник 6"/>
          <p:cNvSpPr/>
          <p:nvPr/>
        </p:nvSpPr>
        <p:spPr>
          <a:xfrm>
            <a:off x="588392" y="1424588"/>
            <a:ext cx="8001000" cy="9144"/>
          </a:xfrm>
          <a:prstGeom prst="rect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>
            <a:outerShdw blurRad="12700" dist="12900" dir="5400000" algn="tl" rotWithShape="0">
              <a:srgbClr val="000000">
                <a:alpha val="7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/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0372215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00725899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оугольник 7"/>
          <p:cNvSpPr/>
          <p:nvPr/>
        </p:nvSpPr>
        <p:spPr>
          <a:xfrm>
            <a:off x="5057552" y="1057656"/>
            <a:ext cx="3749040" cy="9144"/>
          </a:xfrm>
          <a:prstGeom prst="rect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>
            <a:outerShdw blurRad="12700" dist="12900" dir="5400000" algn="tl" rotWithShape="0">
              <a:srgbClr val="000000">
                <a:alpha val="7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963136" y="304800"/>
            <a:ext cx="3931920" cy="762000"/>
          </a:xfrm>
        </p:spPr>
        <p:txBody>
          <a:bodyPr anchor="b"/>
          <a:lstStyle>
            <a:lvl1pPr marL="0" algn="r">
              <a:buNone/>
              <a:defRPr sz="2000" b="1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4963136" y="1107560"/>
            <a:ext cx="3931920" cy="1066800"/>
          </a:xfrm>
        </p:spPr>
        <p:txBody>
          <a:bodyPr/>
          <a:lstStyle>
            <a:lvl1pPr marL="0" indent="0" algn="r">
              <a:spcBef>
                <a:spcPts val="0"/>
              </a:spcBef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228600" y="2209800"/>
            <a:ext cx="8666456" cy="3977640"/>
          </a:xfrm>
        </p:spPr>
        <p:txBody>
          <a:bodyPr/>
          <a:lstStyle>
            <a:lvl1pPr marL="292608">
              <a:defRPr sz="3200"/>
            </a:lvl1pPr>
            <a:lvl2pPr marL="594360">
              <a:defRPr sz="2800"/>
            </a:lvl2pPr>
            <a:lvl3pPr marL="822960">
              <a:defRPr sz="2400"/>
            </a:lvl3pPr>
            <a:lvl4pPr marL="1051560">
              <a:defRPr sz="2000"/>
            </a:lvl4pPr>
            <a:lvl5pPr marL="1261872">
              <a:defRPr sz="20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9" name="Дата 8"/>
          <p:cNvSpPr>
            <a:spLocks noGrp="1"/>
          </p:cNvSpPr>
          <p:nvPr>
            <p:ph type="dt" sz="half" idx="10"/>
          </p:nvPr>
        </p:nvSpPr>
        <p:spPr>
          <a:xfrm>
            <a:off x="5562600" y="6513670"/>
            <a:ext cx="3002280" cy="274320"/>
          </a:xfrm>
        </p:spPr>
        <p:txBody>
          <a:bodyPr vert="horz" rtlCol="0"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10" name="Номер слайда 9"/>
          <p:cNvSpPr>
            <a:spLocks noGrp="1"/>
          </p:cNvSpPr>
          <p:nvPr>
            <p:ph type="sldNum" sz="quarter" idx="11"/>
          </p:nvPr>
        </p:nvSpPr>
        <p:spPr>
          <a:xfrm>
            <a:off x="8638952" y="6513670"/>
            <a:ext cx="464288" cy="274320"/>
          </a:xfrm>
        </p:spPr>
        <p:txBody>
          <a:bodyPr vert="horz" rtlCol="0"/>
          <a:lstStyle>
            <a:lvl1pPr>
              <a:defRPr>
                <a:solidFill>
                  <a:schemeClr val="tx2">
                    <a:shade val="90000"/>
                  </a:schemeClr>
                </a:solidFill>
              </a:defRPr>
            </a:lvl1pPr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  <p:sp>
        <p:nvSpPr>
          <p:cNvPr id="11" name="Нижний колонтитул 10"/>
          <p:cNvSpPr>
            <a:spLocks noGrp="1"/>
          </p:cNvSpPr>
          <p:nvPr>
            <p:ph type="ftr" sz="quarter" idx="12"/>
          </p:nvPr>
        </p:nvSpPr>
        <p:spPr>
          <a:xfrm>
            <a:off x="1600200" y="6513670"/>
            <a:ext cx="3907464" cy="274320"/>
          </a:xfrm>
        </p:spPr>
        <p:txBody>
          <a:bodyPr vert="horz" rtlCol="0"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238075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040443" y="4724400"/>
            <a:ext cx="5486400" cy="664536"/>
          </a:xfrm>
        </p:spPr>
        <p:txBody>
          <a:bodyPr anchor="b"/>
          <a:lstStyle>
            <a:lvl1pPr marL="0" algn="r">
              <a:buNone/>
              <a:defRPr sz="2000" b="1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3040443" y="5388936"/>
            <a:ext cx="5486400" cy="912255"/>
          </a:xfrm>
        </p:spPr>
        <p:txBody>
          <a:bodyPr/>
          <a:lstStyle>
            <a:lvl1pPr marL="0" indent="0" algn="r">
              <a:spcBef>
                <a:spcPts val="0"/>
              </a:spcBef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13" name="Рисунок 12"/>
          <p:cNvSpPr>
            <a:spLocks noGrp="1"/>
          </p:cNvSpPr>
          <p:nvPr>
            <p:ph type="pic" idx="1"/>
          </p:nvPr>
        </p:nvSpPr>
        <p:spPr>
          <a:xfrm>
            <a:off x="304800" y="249864"/>
            <a:ext cx="8534400" cy="4343400"/>
          </a:xfrm>
          <a:prstGeom prst="round2DiagRect">
            <a:avLst>
              <a:gd name="adj1" fmla="val 11403"/>
              <a:gd name="adj2" fmla="val 0"/>
            </a:avLst>
          </a:prstGeom>
          <a:solidFill>
            <a:schemeClr val="bg2">
              <a:tint val="85000"/>
              <a:shade val="90000"/>
              <a:satMod val="150000"/>
              <a:alpha val="65000"/>
            </a:schemeClr>
          </a:solidFill>
          <a:ln w="11000" cap="rnd" cmpd="sng" algn="ctr">
            <a:solidFill>
              <a:schemeClr val="bg2">
                <a:tint val="78000"/>
                <a:satMod val="180000"/>
                <a:alpha val="88000"/>
              </a:schemeClr>
            </a:solidFill>
            <a:prstDash val="solid"/>
          </a:ln>
          <a:effectLst>
            <a:innerShdw blurRad="114300">
              <a:srgbClr val="000000">
                <a:alpha val="100000"/>
              </a:srgbClr>
            </a:inn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t"/>
          <a:lstStyle>
            <a:lvl1pPr indent="0">
              <a:buNone/>
              <a:defRPr sz="3200"/>
            </a:lvl1pPr>
            <a:extLst/>
          </a:lstStyle>
          <a:p>
            <a:pPr marL="0" algn="l" rtl="0" eaLnBrk="1" latinLnBrk="0" hangingPunct="1"/>
            <a:r>
              <a:rPr kumimoji="0" lang="ru-RU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Вставка рисунка</a:t>
            </a:r>
            <a:endParaRPr kumimoji="0" lang="en-US" dirty="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Дата 7"/>
          <p:cNvSpPr>
            <a:spLocks noGrp="1"/>
          </p:cNvSpPr>
          <p:nvPr>
            <p:ph type="dt" sz="half" idx="10"/>
          </p:nvPr>
        </p:nvSpPr>
        <p:spPr>
          <a:xfrm>
            <a:off x="5562600" y="6509004"/>
            <a:ext cx="3002280" cy="274320"/>
          </a:xfrm>
        </p:spPr>
        <p:txBody>
          <a:bodyPr vert="horz" rtlCol="0"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1"/>
          </p:nvPr>
        </p:nvSpPr>
        <p:spPr>
          <a:xfrm>
            <a:off x="8638952" y="6509004"/>
            <a:ext cx="464288" cy="274320"/>
          </a:xfrm>
        </p:spPr>
        <p:txBody>
          <a:bodyPr vert="horz" rtlCol="0"/>
          <a:lstStyle>
            <a:lvl1pPr>
              <a:defRPr>
                <a:solidFill>
                  <a:schemeClr val="tx2">
                    <a:shade val="90000"/>
                  </a:schemeClr>
                </a:solidFill>
              </a:defRPr>
            </a:lvl1pPr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  <p:sp>
        <p:nvSpPr>
          <p:cNvPr id="10" name="Нижний колонтитул 9"/>
          <p:cNvSpPr>
            <a:spLocks noGrp="1"/>
          </p:cNvSpPr>
          <p:nvPr>
            <p:ph type="ftr" sz="quarter" idx="12"/>
          </p:nvPr>
        </p:nvSpPr>
        <p:spPr>
          <a:xfrm>
            <a:off x="1600200" y="6509004"/>
            <a:ext cx="3907464" cy="274320"/>
          </a:xfrm>
        </p:spPr>
        <p:txBody>
          <a:bodyPr vert="horz" rtlCol="0"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8474898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74093673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 algn="l">
              <a:defRPr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67959864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2128783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476672"/>
            <a:ext cx="8229600" cy="1143000"/>
          </a:xfrm>
        </p:spPr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90329900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476672"/>
            <a:ext cx="8229600" cy="1143000"/>
          </a:xfrm>
        </p:spPr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00244336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476672"/>
            <a:ext cx="8229600" cy="1143000"/>
          </a:xfrm>
        </p:spPr>
        <p:txBody>
          <a:bodyPr/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07145214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45586240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Пользовательский маке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60726619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4141303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94331344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70082696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27558924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58160372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18188731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10933068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69105446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3449122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13" Type="http://schemas.openxmlformats.org/officeDocument/2006/relationships/slideLayout" Target="../slideLayouts/slideLayout35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slideLayout" Target="../slideLayouts/slideLayout34.xml"/><Relationship Id="rId17" Type="http://schemas.openxmlformats.org/officeDocument/2006/relationships/image" Target="../media/image7.jpeg"/><Relationship Id="rId2" Type="http://schemas.openxmlformats.org/officeDocument/2006/relationships/slideLayout" Target="../slideLayouts/slideLayout24.xml"/><Relationship Id="rId16" Type="http://schemas.openxmlformats.org/officeDocument/2006/relationships/theme" Target="../theme/theme3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5" Type="http://schemas.openxmlformats.org/officeDocument/2006/relationships/slideLayout" Target="../slideLayouts/slideLayout3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Relationship Id="rId14" Type="http://schemas.openxmlformats.org/officeDocument/2006/relationships/slideLayout" Target="../slideLayouts/slideLayout3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Заголовок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заголовка</a:t>
            </a:r>
          </a:p>
        </p:txBody>
      </p:sp>
      <p:sp>
        <p:nvSpPr>
          <p:cNvPr id="1027" name="Текст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fld id="{B4C71EC6-210F-42DE-9C53-41977AD35B3D}" type="datetimeFigureOut">
              <a:rPr lang="ru-RU" smtClean="0"/>
              <a:t>27.04.2016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rtl="0" eaLnBrk="1" fontAlgn="base" hangingPunct="1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с двумя скругленными противолежащими углами 6"/>
          <p:cNvSpPr/>
          <p:nvPr/>
        </p:nvSpPr>
        <p:spPr>
          <a:xfrm>
            <a:off x="164592" y="147085"/>
            <a:ext cx="8810846" cy="6565392"/>
          </a:xfrm>
          <a:prstGeom prst="round2DiagRect">
            <a:avLst>
              <a:gd name="adj1" fmla="val 11807"/>
              <a:gd name="adj2" fmla="val 0"/>
            </a:avLst>
          </a:prstGeom>
          <a:solidFill>
            <a:schemeClr val="bg2">
              <a:tint val="85000"/>
              <a:shade val="90000"/>
              <a:satMod val="150000"/>
              <a:alpha val="65000"/>
            </a:schemeClr>
          </a:solidFill>
          <a:ln w="11000" cap="rnd" cmpd="sng" algn="ctr">
            <a:solidFill>
              <a:schemeClr val="bg2">
                <a:tint val="78000"/>
                <a:satMod val="180000"/>
                <a:alpha val="88000"/>
              </a:schemeClr>
            </a:solidFill>
            <a:prstDash val="solid"/>
          </a:ln>
          <a:effectLst>
            <a:innerShdw blurRad="114300">
              <a:srgbClr val="000000">
                <a:alpha val="100000"/>
              </a:srgbClr>
            </a:inn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/>
            <a:endParaRPr lang="en-US">
              <a:solidFill>
                <a:prstClr val="white"/>
              </a:solidFill>
            </a:endParaRPr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3"/>
          </p:nvPr>
        </p:nvSpPr>
        <p:spPr>
          <a:xfrm>
            <a:off x="1295400" y="6400800"/>
            <a:ext cx="4212264" cy="274320"/>
          </a:xfrm>
          <a:prstGeom prst="rect">
            <a:avLst/>
          </a:prstGeom>
        </p:spPr>
        <p:txBody>
          <a:bodyPr/>
          <a:lstStyle>
            <a:lvl1pPr algn="r" eaLnBrk="1" latinLnBrk="0" hangingPunct="1">
              <a:defRPr kumimoji="0" sz="1300">
                <a:solidFill>
                  <a:schemeClr val="bg2">
                    <a:tint val="60000"/>
                    <a:satMod val="155000"/>
                  </a:schemeClr>
                </a:solidFill>
              </a:defRPr>
            </a:lvl1pPr>
            <a:extLst/>
          </a:lstStyle>
          <a:p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14" name="Дата 13"/>
          <p:cNvSpPr>
            <a:spLocks noGrp="1"/>
          </p:cNvSpPr>
          <p:nvPr>
            <p:ph type="dt" sz="half" idx="2"/>
          </p:nvPr>
        </p:nvSpPr>
        <p:spPr>
          <a:xfrm>
            <a:off x="5562600" y="6400800"/>
            <a:ext cx="3002280" cy="274320"/>
          </a:xfrm>
          <a:prstGeom prst="rect">
            <a:avLst/>
          </a:prstGeom>
        </p:spPr>
        <p:txBody>
          <a:bodyPr/>
          <a:lstStyle>
            <a:lvl1pPr algn="l" eaLnBrk="1" latinLnBrk="0" hangingPunct="1">
              <a:defRPr kumimoji="0" sz="1300">
                <a:solidFill>
                  <a:schemeClr val="bg2">
                    <a:tint val="60000"/>
                    <a:satMod val="155000"/>
                  </a:schemeClr>
                </a:solidFill>
              </a:defRPr>
            </a:lvl1pPr>
            <a:extLst/>
          </a:lstStyle>
          <a:p>
            <a:fld id="{D87AC005-7818-4527-B301-7F0DFC691248}" type="datetimeFigureOut">
              <a:rPr lang="ru-RU" smtClean="0">
                <a:solidFill>
                  <a:srgbClr val="676A55">
                    <a:tint val="60000"/>
                    <a:satMod val="155000"/>
                  </a:srgbClr>
                </a:solidFill>
              </a:rPr>
              <a:pPr/>
              <a:t>27.04.2016</a:t>
            </a:fld>
            <a:endParaRPr lang="ru-RU">
              <a:solidFill>
                <a:srgbClr val="676A55">
                  <a:tint val="60000"/>
                  <a:satMod val="155000"/>
                </a:srgbClr>
              </a:solidFill>
            </a:endParaRPr>
          </a:p>
        </p:txBody>
      </p:sp>
      <p:sp>
        <p:nvSpPr>
          <p:cNvPr id="23" name="Номер слайда 22"/>
          <p:cNvSpPr>
            <a:spLocks noGrp="1"/>
          </p:cNvSpPr>
          <p:nvPr>
            <p:ph type="sldNum" sz="quarter" idx="4"/>
          </p:nvPr>
        </p:nvSpPr>
        <p:spPr>
          <a:xfrm>
            <a:off x="8638952" y="6514568"/>
            <a:ext cx="464288" cy="274320"/>
          </a:xfrm>
          <a:prstGeom prst="rect">
            <a:avLst/>
          </a:prstGeom>
        </p:spPr>
        <p:txBody>
          <a:bodyPr anchor="ctr"/>
          <a:lstStyle>
            <a:lvl1pPr algn="r" eaLnBrk="1" latinLnBrk="0" hangingPunct="1">
              <a:defRPr kumimoji="0" sz="1600">
                <a:solidFill>
                  <a:schemeClr val="tx2">
                    <a:shade val="90000"/>
                  </a:schemeClr>
                </a:solidFill>
                <a:effectLst/>
              </a:defRPr>
            </a:lvl1pPr>
            <a:extLst/>
          </a:lstStyle>
          <a:p>
            <a:fld id="{ADCE8FDA-0B6B-463F-AB21-A128D1BB12F5}" type="slidenum">
              <a:rPr lang="ru-RU" smtClean="0">
                <a:solidFill>
                  <a:srgbClr val="EAEBDE">
                    <a:shade val="90000"/>
                  </a:srgbClr>
                </a:solidFill>
              </a:rPr>
              <a:pPr/>
              <a:t>‹#›</a:t>
            </a:fld>
            <a:endParaRPr lang="ru-RU">
              <a:solidFill>
                <a:srgbClr val="EAEBDE">
                  <a:shade val="90000"/>
                </a:srgbClr>
              </a:solidFill>
            </a:endParaRPr>
          </a:p>
        </p:txBody>
      </p:sp>
      <p:sp>
        <p:nvSpPr>
          <p:cNvPr id="22" name="Заголовок 21"/>
          <p:cNvSpPr>
            <a:spLocks noGrp="1"/>
          </p:cNvSpPr>
          <p:nvPr>
            <p:ph type="title"/>
          </p:nvPr>
        </p:nvSpPr>
        <p:spPr>
          <a:xfrm>
            <a:off x="457200" y="253536"/>
            <a:ext cx="8229600" cy="1143000"/>
          </a:xfrm>
          <a:prstGeom prst="rect">
            <a:avLst/>
          </a:prstGeom>
        </p:spPr>
        <p:txBody>
          <a:bodyPr rIns="91440" anchor="b">
            <a:normAutofit/>
            <a:scene3d>
              <a:camera prst="orthographicFront"/>
              <a:lightRig rig="soft" dir="t">
                <a:rot lat="0" lon="0" rev="2400000"/>
              </a:lightRig>
            </a:scene3d>
            <a:sp3d>
              <a:bevelT w="19050" h="12700"/>
            </a:sp3d>
          </a:bodyPr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457200" y="1646237"/>
            <a:ext cx="8229600" cy="4526280"/>
          </a:xfrm>
          <a:prstGeom prst="rect">
            <a:avLst/>
          </a:prstGeom>
        </p:spPr>
        <p:txBody>
          <a:bodyPr>
            <a:normAutofit/>
          </a:bodyPr>
          <a:lstStyle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</p:spTree>
    <p:extLst>
      <p:ext uri="{BB962C8B-B14F-4D97-AF65-F5344CB8AC3E}">
        <p14:creationId xmlns:p14="http://schemas.microsoft.com/office/powerpoint/2010/main" val="1329698331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marL="54864" algn="r" rtl="0" eaLnBrk="1" latinLnBrk="0" hangingPunct="1">
        <a:spcBef>
          <a:spcPct val="0"/>
        </a:spcBef>
        <a:buNone/>
        <a:defRPr kumimoji="0" sz="4600" kern="1200">
          <a:solidFill>
            <a:schemeClr val="tx2">
              <a:tint val="100000"/>
              <a:shade val="90000"/>
              <a:satMod val="250000"/>
              <a:alpha val="100000"/>
            </a:schemeClr>
          </a:solidFill>
          <a:effectLst>
            <a:outerShdw blurRad="38100" dist="25500" dir="5400000" algn="tl" rotWithShape="0">
              <a:srgbClr val="000000">
                <a:satMod val="180000"/>
                <a:alpha val="7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292100" indent="-292100" algn="l" rtl="0" eaLnBrk="1" latinLnBrk="0" hangingPunct="1">
        <a:spcBef>
          <a:spcPts val="0"/>
        </a:spcBef>
        <a:buClr>
          <a:schemeClr val="accent1"/>
        </a:buClr>
        <a:buSzPct val="70000"/>
        <a:buFont typeface="Wingdings 2"/>
        <a:buChar char=""/>
        <a:defRPr kumimoji="0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28600" algn="l" rtl="0" eaLnBrk="1" latinLnBrk="0" hangingPunct="1">
        <a:spcBef>
          <a:spcPts val="400"/>
        </a:spcBef>
        <a:buClr>
          <a:schemeClr val="accent2"/>
        </a:buClr>
        <a:buSzPct val="90000"/>
        <a:buFontTx/>
        <a:buChar char="•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822960" indent="-192024" algn="l" rtl="0" eaLnBrk="1" latinLnBrk="0" hangingPunct="1">
        <a:spcBef>
          <a:spcPts val="400"/>
        </a:spcBef>
        <a:buClr>
          <a:schemeClr val="accent3"/>
        </a:buClr>
        <a:buSzPct val="100000"/>
        <a:buFont typeface="Wingdings 2"/>
        <a:buChar char="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rtl="0" eaLnBrk="1" latinLnBrk="0" hangingPunct="1">
        <a:spcBef>
          <a:spcPts val="400"/>
        </a:spcBef>
        <a:buClr>
          <a:schemeClr val="accent3"/>
        </a:buClr>
        <a:buSzPct val="100000"/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188720" indent="-182880" algn="l" rtl="0" eaLnBrk="1" latinLnBrk="0" hangingPunct="1">
        <a:spcBef>
          <a:spcPts val="400"/>
        </a:spcBef>
        <a:buClr>
          <a:schemeClr val="accent3"/>
        </a:buClr>
        <a:buSzPct val="100000"/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5pPr>
      <a:lvl6pPr marL="1371600" indent="-173736" algn="l" rtl="0" eaLnBrk="1" latinLnBrk="0" hangingPunct="1">
        <a:spcBef>
          <a:spcPts val="400"/>
        </a:spcBef>
        <a:buClr>
          <a:schemeClr val="accent4"/>
        </a:buClr>
        <a:buFont typeface="Wingdings 2"/>
        <a:buChar char="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554480" indent="-173736" algn="l" rtl="0" eaLnBrk="1" latinLnBrk="0" hangingPunct="1">
        <a:spcBef>
          <a:spcPts val="400"/>
        </a:spcBef>
        <a:buClr>
          <a:schemeClr val="accent4"/>
        </a:buClr>
        <a:buFont typeface="Wingdings 2"/>
        <a:buChar char="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1737360" indent="-173736" algn="l" rtl="0" eaLnBrk="1" latinLnBrk="0" hangingPunct="1">
        <a:spcBef>
          <a:spcPts val="400"/>
        </a:spcBef>
        <a:buClr>
          <a:schemeClr val="accent4"/>
        </a:buClr>
        <a:buFont typeface="Wingdings 2"/>
        <a:buChar char="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1920240" indent="-173736" algn="l" rtl="0" eaLnBrk="1" latinLnBrk="0" hangingPunct="1">
        <a:spcBef>
          <a:spcPts val="400"/>
        </a:spcBef>
        <a:buClr>
          <a:schemeClr val="accent4"/>
        </a:buClr>
        <a:buFont typeface="Wingdings 2"/>
        <a:buChar char="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7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65B7319-8752-43DC-9251-6FF6EC4E5500}" type="datetimeFigureOut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27.04.2016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A00933E-8E9E-46F7-A2F2-BCFA8E62F16D}" type="slidenum">
              <a:rPr lang="ru-RU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ru-RU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302648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  <p:sldLayoutId id="2147483696" r:id="rId12"/>
    <p:sldLayoutId id="2147483697" r:id="rId13"/>
    <p:sldLayoutId id="2147483698" r:id="rId14"/>
    <p:sldLayoutId id="2147483699" r:id="rId15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gif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3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22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4.jpeg"/><Relationship Id="rId3" Type="http://schemas.microsoft.com/office/2007/relationships/media" Target="../media/media2.mp3"/><Relationship Id="rId7" Type="http://schemas.openxmlformats.org/officeDocument/2006/relationships/image" Target="../media/image23.jpeg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openxmlformats.org/officeDocument/2006/relationships/notesSlide" Target="../notesSlides/notesSlide1.xml"/><Relationship Id="rId5" Type="http://schemas.openxmlformats.org/officeDocument/2006/relationships/slideLayout" Target="../slideLayouts/slideLayout18.xml"/><Relationship Id="rId4" Type="http://schemas.openxmlformats.org/officeDocument/2006/relationships/audio" Target="../media/media2.mp3"/><Relationship Id="rId9" Type="http://schemas.openxmlformats.org/officeDocument/2006/relationships/image" Target="../media/image25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gif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31.jpg"/><Relationship Id="rId2" Type="http://schemas.openxmlformats.org/officeDocument/2006/relationships/audio" Target="../media/media3.mp3"/><Relationship Id="rId1" Type="http://schemas.microsoft.com/office/2007/relationships/media" Target="../media/media3.mp3"/><Relationship Id="rId6" Type="http://schemas.openxmlformats.org/officeDocument/2006/relationships/image" Target="../media/image30.gif"/><Relationship Id="rId5" Type="http://schemas.openxmlformats.org/officeDocument/2006/relationships/image" Target="../media/image29.png"/><Relationship Id="rId4" Type="http://schemas.openxmlformats.org/officeDocument/2006/relationships/image" Target="../media/image28.gif"/><Relationship Id="rId9" Type="http://schemas.openxmlformats.org/officeDocument/2006/relationships/image" Target="../media/image33.gi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audio" Target="../media/media4.wav"/><Relationship Id="rId7" Type="http://schemas.openxmlformats.org/officeDocument/2006/relationships/image" Target="../media/image25.png"/><Relationship Id="rId2" Type="http://schemas.microsoft.com/office/2007/relationships/media" Target="../media/media4.wav"/><Relationship Id="rId1" Type="http://schemas.openxmlformats.org/officeDocument/2006/relationships/tags" Target="../tags/tag1.xml"/><Relationship Id="rId6" Type="http://schemas.openxmlformats.org/officeDocument/2006/relationships/image" Target="../media/image35.jpeg"/><Relationship Id="rId5" Type="http://schemas.openxmlformats.org/officeDocument/2006/relationships/image" Target="../media/image34.png"/><Relationship Id="rId4" Type="http://schemas.openxmlformats.org/officeDocument/2006/relationships/slideLayout" Target="../slideLayouts/slideLayout33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gif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2339752" y="620689"/>
            <a:ext cx="6118448" cy="2736303"/>
          </a:xfrm>
        </p:spPr>
        <p:txBody>
          <a:bodyPr/>
          <a:lstStyle/>
          <a:p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2123728" y="3886200"/>
            <a:ext cx="6336704" cy="2279104"/>
          </a:xfrm>
        </p:spPr>
        <p:txBody>
          <a:bodyPr/>
          <a:lstStyle/>
          <a:p>
            <a:r>
              <a:rPr lang="ru-RU" b="1" dirty="0">
                <a:solidFill>
                  <a:schemeClr val="tx1"/>
                </a:solidFill>
              </a:rPr>
              <a:t>Тема: «</a:t>
            </a:r>
            <a:r>
              <a:rPr lang="ru-RU" b="1" dirty="0" smtClean="0">
                <a:solidFill>
                  <a:schemeClr val="tx1"/>
                </a:solidFill>
              </a:rPr>
              <a:t>Дифференциация</a:t>
            </a:r>
            <a:br>
              <a:rPr lang="ru-RU" b="1" dirty="0" smtClean="0">
                <a:solidFill>
                  <a:schemeClr val="tx1"/>
                </a:solidFill>
              </a:rPr>
            </a:br>
            <a:r>
              <a:rPr lang="ru-RU" b="1" dirty="0" smtClean="0">
                <a:solidFill>
                  <a:schemeClr val="tx1"/>
                </a:solidFill>
              </a:rPr>
              <a:t> </a:t>
            </a:r>
            <a:r>
              <a:rPr lang="ru-RU" b="1" dirty="0">
                <a:solidFill>
                  <a:schemeClr val="tx1"/>
                </a:solidFill>
              </a:rPr>
              <a:t>букв Л-М»</a:t>
            </a:r>
          </a:p>
          <a:p>
            <a:endParaRPr lang="ru-RU" sz="1200" dirty="0" smtClean="0"/>
          </a:p>
          <a:p>
            <a:endParaRPr lang="ru-RU" sz="1200" dirty="0"/>
          </a:p>
          <a:p>
            <a:pPr algn="r"/>
            <a:r>
              <a:rPr lang="ru-RU" sz="1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Автор: учитель-логопед</a:t>
            </a:r>
          </a:p>
          <a:p>
            <a:pPr algn="r"/>
            <a:r>
              <a:rPr lang="ru-RU" sz="1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Панюшкина Надежда Константиновна                                                                                     </a:t>
            </a:r>
            <a:endParaRPr lang="ru-RU" sz="1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endParaRPr lang="ru-RU" sz="1200" dirty="0"/>
          </a:p>
        </p:txBody>
      </p:sp>
    </p:spTree>
    <p:extLst>
      <p:ext uri="{BB962C8B-B14F-4D97-AF65-F5344CB8AC3E}">
        <p14:creationId xmlns:p14="http://schemas.microsoft.com/office/powerpoint/2010/main" val="34171128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 smtClean="0"/>
              <a:t>Умняшка</a:t>
            </a:r>
            <a:r>
              <a:rPr lang="ru-RU" dirty="0" smtClean="0"/>
              <a:t>.</a:t>
            </a:r>
            <a:endParaRPr lang="ru-RU" dirty="0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19672" y="1124745"/>
            <a:ext cx="5666066" cy="4835936"/>
          </a:xfrm>
        </p:spPr>
      </p:pic>
    </p:spTree>
    <p:extLst>
      <p:ext uri="{BB962C8B-B14F-4D97-AF65-F5344CB8AC3E}">
        <p14:creationId xmlns:p14="http://schemas.microsoft.com/office/powerpoint/2010/main" val="10117538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>
                <a:effectLst/>
                <a:latin typeface="Times New Roman"/>
                <a:ea typeface="Calibri"/>
              </a:rPr>
              <a:t>Игра «Угадай по контуру» </a:t>
            </a:r>
            <a:endParaRPr lang="ru-RU" dirty="0"/>
          </a:p>
        </p:txBody>
      </p:sp>
      <p:pic>
        <p:nvPicPr>
          <p:cNvPr id="4" name="Объект 3" descr="picture"/>
          <p:cNvPicPr>
            <a:picLocks noGrp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03649" y="1412776"/>
            <a:ext cx="5544616" cy="4608512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round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4259437235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Тема занятия</a:t>
            </a:r>
            <a:endParaRPr lang="ru-RU" dirty="0"/>
          </a:p>
        </p:txBody>
      </p:sp>
      <p:pic>
        <p:nvPicPr>
          <p:cNvPr id="4099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9058" y="1700809"/>
            <a:ext cx="5885190" cy="34837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5572083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043608" y="620688"/>
            <a:ext cx="68407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ru-RU" dirty="0"/>
          </a:p>
        </p:txBody>
      </p:sp>
      <p:pic>
        <p:nvPicPr>
          <p:cNvPr id="1026" name="Picture 2" descr="img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53421" y="805354"/>
            <a:ext cx="2598738" cy="25929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5148064" y="805354"/>
            <a:ext cx="295232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ru-RU" dirty="0"/>
          </a:p>
        </p:txBody>
      </p:sp>
      <p:pic>
        <p:nvPicPr>
          <p:cNvPr id="1027" name="Picture 3" descr="img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48064" y="809185"/>
            <a:ext cx="3104505" cy="24037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2987824" y="4005064"/>
            <a:ext cx="316835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ru-RU" dirty="0"/>
          </a:p>
        </p:txBody>
      </p:sp>
      <p:pic>
        <p:nvPicPr>
          <p:cNvPr id="1028" name="Picture 4" descr="img8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1840" y="3573014"/>
            <a:ext cx="2880320" cy="25202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519720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 </a:t>
            </a:r>
            <a:br>
              <a:rPr lang="ru-RU" smtClean="0"/>
            </a:br>
            <a:r>
              <a:rPr lang="ru-RU" smtClean="0"/>
              <a:t>Упражнение на артикуляцию.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smtClean="0"/>
          </a:p>
          <a:p>
            <a:endParaRPr lang="ru-RU" smtClean="0"/>
          </a:p>
          <a:p>
            <a:endParaRPr lang="ru-RU" dirty="0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85034" y="3789040"/>
            <a:ext cx="5143500" cy="14401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4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75656" y="1484784"/>
            <a:ext cx="5143500" cy="17281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980076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flip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1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1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692696"/>
            <a:ext cx="8229600" cy="1224136"/>
          </a:xfrm>
        </p:spPr>
        <p:txBody>
          <a:bodyPr/>
          <a:lstStyle/>
          <a:p>
            <a:pPr lvl="0"/>
            <a:r>
              <a:rPr lang="ru-RU" dirty="0"/>
              <a:t>Дыхательная гимнастика:</a:t>
            </a:r>
            <a:br>
              <a:rPr lang="ru-RU" dirty="0"/>
            </a:br>
            <a:r>
              <a:rPr lang="ru-RU" b="1" dirty="0"/>
              <a:t>Ветер</a:t>
            </a:r>
            <a:r>
              <a:rPr lang="ru-RU" dirty="0"/>
              <a:t/>
            </a:r>
            <a:br>
              <a:rPr lang="ru-RU" dirty="0"/>
            </a:b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2071960"/>
            <a:ext cx="6459001" cy="373330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169833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95536" y="260648"/>
            <a:ext cx="8229600" cy="1143000"/>
          </a:xfrm>
        </p:spPr>
        <p:txBody>
          <a:bodyPr/>
          <a:lstStyle/>
          <a:p>
            <a:r>
              <a:rPr lang="en-US" dirty="0" smtClean="0"/>
              <a:t>	</a:t>
            </a:r>
            <a:r>
              <a:rPr lang="ru-RU" b="1" dirty="0" smtClean="0"/>
              <a:t>Характеристика звуков</a:t>
            </a:r>
            <a:r>
              <a:rPr lang="ru-RU" dirty="0" smtClean="0"/>
              <a:t>.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sz="9600" dirty="0" smtClean="0"/>
              <a:t> [м]    [л]</a:t>
            </a:r>
          </a:p>
          <a:p>
            <a:r>
              <a:rPr lang="ru-RU" sz="9600" dirty="0" smtClean="0"/>
              <a:t> [м']   [л'] </a:t>
            </a:r>
          </a:p>
          <a:p>
            <a:endParaRPr lang="ru-RU" dirty="0"/>
          </a:p>
        </p:txBody>
      </p:sp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8184" y="3068960"/>
            <a:ext cx="2763500" cy="36724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519393451"/>
      </p:ext>
    </p:extLst>
  </p:cSld>
  <p:clrMapOvr>
    <a:masterClrMapping/>
  </p:clrMapOvr>
  <p:transition spd="slow">
    <p:push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Объект 3"/>
          <p:cNvSpPr>
            <a:spLocks noGrp="1"/>
          </p:cNvSpPr>
          <p:nvPr>
            <p:ph idx="1"/>
          </p:nvPr>
        </p:nvSpPr>
        <p:spPr>
          <a:xfrm>
            <a:off x="827584" y="476673"/>
            <a:ext cx="5112568" cy="2664295"/>
          </a:xfrm>
        </p:spPr>
        <p:txBody>
          <a:bodyPr/>
          <a:lstStyle/>
          <a:p>
            <a:r>
              <a:rPr lang="ru-RU" dirty="0" smtClean="0"/>
              <a:t>Палочка и палочка,</a:t>
            </a:r>
          </a:p>
          <a:p>
            <a:r>
              <a:rPr lang="ru-RU" dirty="0" smtClean="0"/>
              <a:t>Между ними – галочка.</a:t>
            </a:r>
          </a:p>
          <a:p>
            <a:r>
              <a:rPr lang="ru-RU" dirty="0" smtClean="0"/>
              <a:t>И понятно сразу всем -</a:t>
            </a:r>
          </a:p>
          <a:p>
            <a:r>
              <a:rPr lang="ru-RU" dirty="0" smtClean="0"/>
              <a:t>Получилась буква М. </a:t>
            </a:r>
            <a:endParaRPr lang="ru-RU" dirty="0"/>
          </a:p>
        </p:txBody>
      </p:sp>
      <p:pic>
        <p:nvPicPr>
          <p:cNvPr id="8196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2996952"/>
            <a:ext cx="5472608" cy="3279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750059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819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1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81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755576" y="476673"/>
            <a:ext cx="7272808" cy="2664295"/>
          </a:xfrm>
        </p:spPr>
        <p:txBody>
          <a:bodyPr/>
          <a:lstStyle/>
          <a:p>
            <a:r>
              <a:rPr lang="ru-RU" dirty="0"/>
              <a:t>На стремянку Л </a:t>
            </a:r>
            <a:r>
              <a:rPr lang="ru-RU" dirty="0" smtClean="0"/>
              <a:t>похожа             </a:t>
            </a:r>
            <a:br>
              <a:rPr lang="ru-RU" dirty="0" smtClean="0"/>
            </a:br>
            <a:r>
              <a:rPr lang="ru-RU" dirty="0"/>
              <a:t>И на крышу дома тоже.</a:t>
            </a:r>
            <a:r>
              <a:rPr lang="ru-RU" dirty="0" smtClean="0"/>
              <a:t/>
            </a:r>
            <a:br>
              <a:rPr lang="ru-RU" dirty="0" smtClean="0"/>
            </a:br>
            <a:endParaRPr lang="ru-RU" dirty="0"/>
          </a:p>
        </p:txBody>
      </p:sp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5" y="2588316"/>
            <a:ext cx="4194580" cy="35769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61612955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921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331640" y="908720"/>
            <a:ext cx="5400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b="1" dirty="0"/>
              <a:t>Знакомство и сравнение букв занятия</a:t>
            </a:r>
          </a:p>
        </p:txBody>
      </p:sp>
      <p:pic>
        <p:nvPicPr>
          <p:cNvPr id="11" name="Рисунок 10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568" y="1556792"/>
            <a:ext cx="2093724" cy="2018030"/>
          </a:xfrm>
          <a:prstGeom prst="rect">
            <a:avLst/>
          </a:prstGeom>
          <a:noFill/>
        </p:spPr>
      </p:pic>
      <p:sp>
        <p:nvSpPr>
          <p:cNvPr id="7" name="TextBox 6"/>
          <p:cNvSpPr txBox="1"/>
          <p:nvPr/>
        </p:nvSpPr>
        <p:spPr>
          <a:xfrm>
            <a:off x="755576" y="4437112"/>
            <a:ext cx="230425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ru-RU" dirty="0"/>
          </a:p>
        </p:txBody>
      </p:sp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9910" y="3621639"/>
            <a:ext cx="2089922" cy="2141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TextBox 7"/>
          <p:cNvSpPr txBox="1"/>
          <p:nvPr/>
        </p:nvSpPr>
        <p:spPr>
          <a:xfrm>
            <a:off x="4860032" y="1844824"/>
            <a:ext cx="259228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ru-RU" dirty="0"/>
          </a:p>
        </p:txBody>
      </p:sp>
      <p:pic>
        <p:nvPicPr>
          <p:cNvPr id="1031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64088" y="1167520"/>
            <a:ext cx="2451100" cy="24574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5220072" y="4149080"/>
            <a:ext cx="1728192" cy="264687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/>
            <a:r>
              <a:rPr lang="ru-RU" sz="16600" b="1" dirty="0">
                <a:ln w="1905"/>
                <a:gradFill>
                  <a:gsLst>
                    <a:gs pos="0">
                      <a:srgbClr val="F79646">
                        <a:shade val="20000"/>
                        <a:satMod val="200000"/>
                      </a:srgbClr>
                    </a:gs>
                    <a:gs pos="78000">
                      <a:srgbClr val="F79646">
                        <a:tint val="90000"/>
                        <a:shade val="89000"/>
                        <a:satMod val="220000"/>
                      </a:srgbClr>
                    </a:gs>
                    <a:gs pos="100000">
                      <a:srgbClr val="F79646">
                        <a:tint val="12000"/>
                        <a:satMod val="255000"/>
                      </a:srgb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imes New Roman"/>
              </a:rPr>
              <a:t>2</a:t>
            </a:r>
          </a:p>
        </p:txBody>
      </p:sp>
    </p:spTree>
    <p:extLst>
      <p:ext uri="{BB962C8B-B14F-4D97-AF65-F5344CB8AC3E}">
        <p14:creationId xmlns:p14="http://schemas.microsoft.com/office/powerpoint/2010/main" val="39823864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Кот Леопольд.jp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107504" y="0"/>
            <a:ext cx="9143999" cy="6858000"/>
          </a:xfrm>
          <a:prstGeom prst="rect">
            <a:avLst/>
          </a:prstGeom>
        </p:spPr>
      </p:pic>
      <p:pic>
        <p:nvPicPr>
          <p:cNvPr id="3" name="Рисунок 2" descr="рыбка.jpg"/>
          <p:cNvPicPr>
            <a:picLocks noChangeAspect="1"/>
          </p:cNvPicPr>
          <p:nvPr/>
        </p:nvPicPr>
        <p:blipFill>
          <a:blip r:embed="rId8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215074" y="1714488"/>
            <a:ext cx="1394946" cy="2071702"/>
          </a:xfrm>
          <a:prstGeom prst="rect">
            <a:avLst/>
          </a:prstGeom>
        </p:spPr>
      </p:pic>
      <p:pic>
        <p:nvPicPr>
          <p:cNvPr id="4" name="Рисунок 3" descr="рыбка.jpg"/>
          <p:cNvPicPr>
            <a:picLocks noChangeAspect="1"/>
          </p:cNvPicPr>
          <p:nvPr/>
        </p:nvPicPr>
        <p:blipFill>
          <a:blip r:embed="rId8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0" y="714356"/>
            <a:ext cx="1357290" cy="2015778"/>
          </a:xfrm>
          <a:prstGeom prst="rect">
            <a:avLst/>
          </a:prstGeom>
        </p:spPr>
      </p:pic>
      <p:pic>
        <p:nvPicPr>
          <p:cNvPr id="5" name="Рисунок 4" descr="рыбка.jpg"/>
          <p:cNvPicPr>
            <a:picLocks noChangeAspect="1"/>
          </p:cNvPicPr>
          <p:nvPr/>
        </p:nvPicPr>
        <p:blipFill>
          <a:blip r:embed="rId8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214282" y="4572008"/>
            <a:ext cx="1394930" cy="2071678"/>
          </a:xfrm>
          <a:prstGeom prst="rect">
            <a:avLst/>
          </a:prstGeom>
        </p:spPr>
      </p:pic>
      <p:pic>
        <p:nvPicPr>
          <p:cNvPr id="6" name="Рисунок 5" descr="рыбка.jpg"/>
          <p:cNvPicPr>
            <a:picLocks noChangeAspect="1"/>
          </p:cNvPicPr>
          <p:nvPr/>
        </p:nvPicPr>
        <p:blipFill>
          <a:blip r:embed="rId8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429124" y="4429132"/>
            <a:ext cx="1491149" cy="2214578"/>
          </a:xfrm>
          <a:prstGeom prst="rect">
            <a:avLst/>
          </a:prstGeom>
        </p:spPr>
      </p:pic>
      <p:pic>
        <p:nvPicPr>
          <p:cNvPr id="7" name="Рисунок 6" descr="рыбка.jpg"/>
          <p:cNvPicPr>
            <a:picLocks noChangeAspect="1"/>
          </p:cNvPicPr>
          <p:nvPr/>
        </p:nvPicPr>
        <p:blipFill>
          <a:blip r:embed="rId8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286644" y="4357694"/>
            <a:ext cx="1443047" cy="2143140"/>
          </a:xfrm>
          <a:prstGeom prst="rect">
            <a:avLst/>
          </a:prstGeom>
        </p:spPr>
      </p:pic>
      <p:pic>
        <p:nvPicPr>
          <p:cNvPr id="8" name="Рисунок 7" descr="рыбка.jpg"/>
          <p:cNvPicPr>
            <a:picLocks noChangeAspect="1"/>
          </p:cNvPicPr>
          <p:nvPr/>
        </p:nvPicPr>
        <p:blipFill>
          <a:blip r:embed="rId8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572396" y="214290"/>
            <a:ext cx="1394946" cy="2071702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2214546" y="2071678"/>
            <a:ext cx="3914331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6600" b="1" dirty="0" smtClean="0">
                <a:solidFill>
                  <a:srgbClr val="00B05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Берегите зрение!</a:t>
            </a:r>
            <a:endParaRPr lang="ru-RU" sz="6600" b="1" dirty="0">
              <a:solidFill>
                <a:srgbClr val="00B05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10" name="Звук 9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8318500" y="6032500"/>
            <a:ext cx="609600" cy="609600"/>
          </a:xfrm>
          <a:prstGeom prst="rect">
            <a:avLst/>
          </a:prstGeom>
        </p:spPr>
      </p:pic>
      <p:pic>
        <p:nvPicPr>
          <p:cNvPr id="11" name="pesnja_kota_leopolda.mp3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1609212" y="5891234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35152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6199"/>
    </mc:Choice>
    <mc:Fallback xmlns="">
      <p:transition spd="slow" advTm="2619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1"/>
                            </p:stCondLst>
                            <p:childTnLst>
                              <p:par>
                                <p:cTn id="8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001"/>
                            </p:stCondLst>
                            <p:childTnLst>
                              <p:par>
                                <p:cTn id="12" presetID="0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-9.80574E-6 C 0.28229 0.14986 0.56476 0.29972 0.66476 0.27382 C 0.76476 0.24791 0.70399 -0.19843 0.6 -0.15565 C 0.49601 -0.11286 0.13351 0.41882 0.04097 0.53098 C -0.05156 0.64315 -0.0033 0.58024 0.04514 0.5178 " pathEditMode="relative" ptsTypes="aaaaA">
                                      <p:cBhvr>
                                        <p:cTn id="13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3001"/>
                            </p:stCondLst>
                            <p:childTnLst>
                              <p:par>
                                <p:cTn id="1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4001"/>
                            </p:stCondLst>
                            <p:childTnLst>
                              <p:par>
                                <p:cTn id="19" presetID="0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10903 -0.02685 C 0.11059 -0.05301 0.11146 -0.05833 0.12448 -0.07569 C 0.12743 -0.0875 0.14011 -0.10115 0.14705 -0.10949 C 0.16563 -0.13171 0.18507 -0.15301 0.20764 -0.16759 C 0.21823 -0.18264 0.229 -0.18403 0.24288 -0.18842 C 0.25035 -0.1949 0.25955 -0.19444 0.26823 -0.19583 C 0.30782 -0.20903 0.34983 -0.21574 0.39063 -0.21852 C 0.42535 -0.21782 0.46025 -0.21759 0.49497 -0.21643 C 0.49896 -0.2162 0.50243 -0.21273 0.50625 -0.21088 C 0.51181 -0.20833 0.52309 -0.20347 0.52309 -0.20324 C 0.52917 -0.1949 0.5382 -0.18889 0.54566 -0.18264 C 0.55608 -0.17384 0.57014 -0.15972 0.58229 -0.15463 C 0.58733 -0.1493 0.59167 -0.14606 0.59775 -0.14328 C 0.60973 -0.13078 0.61632 -0.11852 0.62448 -0.10208 C 0.62726 -0.0912 0.62917 -0.08194 0.63299 -0.07199 C 0.6342 -0.06157 0.63663 -0.05208 0.63854 -0.0419 C 0.63802 -0.01551 0.63802 0.01065 0.63716 0.03704 C 0.63681 0.05 0.63212 0.06088 0.62865 0.07269 C 0.62136 0.09769 0.61216 0.11922 0.59775 0.13843 C 0.59219 0.14584 0.5908 0.1507 0.58229 0.15347 C 0.57657 0.16065 0.56736 0.15926 0.55973 0.16088 C 0.5441 0.1676 0.55417 0.16435 0.52865 0.16667 C 0.50191 0.16597 0.47066 0.18241 0.44844 0.16273 C 0.4382 0.15371 0.45 0.15972 0.43993 0.15533 C 0.43195 0.14815 0.42674 0.13959 0.4217 0.12894 C 0.41754 0.10625 0.41285 0.08449 0.41042 0.06135 C 0.41094 0.01505 0.3967 -0.03889 0.41598 -0.07754 C 0.41997 -0.10208 0.43247 -0.11898 0.44427 -0.13773 C 0.45122 -0.14861 0.45868 -0.16134 0.46823 -0.16759 C 0.47795 -0.18148 0.49063 -0.18865 0.5033 -0.19583 C 0.50712 -0.19791 0.51042 -0.20208 0.51459 -0.20347 C 0.52952 -0.20833 0.54132 -0.21296 0.55695 -0.21458 C 0.58663 -0.22453 0.61441 -0.22291 0.64566 -0.22407 C 0.65226 -0.22523 0.65903 -0.225 0.66528 -0.22778 C 0.67396 -0.23148 0.68195 -0.23727 0.69063 -0.24097 C 0.69809 -0.24421 0.70573 -0.24467 0.7132 -0.24838 C 0.725 -0.25416 0.73629 -0.26389 0.74844 -0.26713 C 0.75886 -0.27407 0.77101 -0.27986 0.78091 -0.28796 C 0.78993 -0.29537 0.79723 -0.30625 0.80486 -0.31597 C 0.80816 -0.32014 0.81545 -0.34514 0.81754 -0.35185 C 0.81875 -0.35949 0.82032 -0.36666 0.8217 -0.3743 C 0.82118 -0.40069 0.82118 -0.42685 0.82032 -0.45324 C 0.81979 -0.4706 0.80886 -0.48333 0.80191 -0.49629 C 0.79688 -0.5169 0.78577 -0.53333 0.77657 -0.55069 C 0.7691 -0.56481 0.76216 -0.58032 0.75261 -0.59213 C 0.74844 -0.60648 0.7408 -0.61898 0.73716 -0.63333 C 0.73785 -0.63449 0.74184 -0.64028 0.74288 -0.64097 C 0.75052 -0.64699 0.74514 -0.63541 0.75556 -0.65023 C 0.76077 -0.65764 0.77066 -0.66782 0.77795 -0.67106 C 0.78368 -0.67824 0.78907 -0.67847 0.79636 -0.67847 " pathEditMode="relative" rAng="0" ptsTypes="fffffffffffffffffffffffffffffffffffffffffffffffffA">
                                      <p:cBhvr>
                                        <p:cTn id="20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56" y="-22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6001"/>
                            </p:stCondLst>
                            <p:childTnLst>
                              <p:par>
                                <p:cTn id="22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7001"/>
                            </p:stCondLst>
                            <p:childTnLst>
                              <p:par>
                                <p:cTn id="26" presetID="0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7899 2.59944E-6 C -0.19236 0.05966 -0.30556 0.11933 -0.30434 0.2419 C -0.30312 0.36447 -0.11615 0.65749 -0.07187 0.7352 C -0.0276 0.81336 -0.04913 0.71855 -0.03819 0.70929 C -0.02726 0.70004 -0.01649 0.68964 -0.00573 0.67923 " pathEditMode="relative" ptsTypes="aaaaA">
                                      <p:cBhvr>
                                        <p:cTn id="27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9001"/>
                            </p:stCondLst>
                            <p:childTnLst>
                              <p:par>
                                <p:cTn id="2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10001"/>
                            </p:stCondLst>
                            <p:childTnLst>
                              <p:par>
                                <p:cTn id="33" presetID="0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1.38889E-6 3.00648E-6 L -0.30712 3.00648E-6 " pathEditMode="relative" rAng="0" ptsTypes="AA">
                                      <p:cBhvr>
                                        <p:cTn id="3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54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11001"/>
                            </p:stCondLst>
                            <p:childTnLst>
                              <p:par>
                                <p:cTn id="36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12001"/>
                            </p:stCondLst>
                            <p:childTnLst>
                              <p:par>
                                <p:cTn id="40" presetID="0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5226 -0.10764 L 0.22552 -0.45417 " pathEditMode="relative" rAng="0" ptsTypes="AA">
                                      <p:cBhvr>
                                        <p:cTn id="41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87" y="-173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13001"/>
                            </p:stCondLst>
                            <p:childTnLst>
                              <p:par>
                                <p:cTn id="43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5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14001"/>
                            </p:stCondLst>
                            <p:childTnLst>
                              <p:par>
                                <p:cTn id="47" presetID="0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9843 -0.06875 L -0.70468 -0.23681 " pathEditMode="relative" rAng="0" ptsTypes="AA">
                                      <p:cBhvr>
                                        <p:cTn id="48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03" y="-84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>
                            <p:stCondLst>
                              <p:cond delay="16001"/>
                            </p:stCondLst>
                            <p:childTnLst>
                              <p:par>
                                <p:cTn id="50" presetID="10" presetClass="exit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1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17001"/>
                            </p:stCondLst>
                            <p:childTnLst>
                              <p:par>
                                <p:cTn id="54" presetID="10" presetClass="exit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5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7" fill="hold">
                            <p:stCondLst>
                              <p:cond delay="18001"/>
                            </p:stCondLst>
                            <p:childTnLst>
                              <p:par>
                                <p:cTn id="58" presetID="10" presetClass="exit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9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19001"/>
                            </p:stCondLst>
                            <p:childTnLst>
                              <p:par>
                                <p:cTn id="62" presetID="10" presetClass="exit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3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5" fill="hold">
                            <p:stCondLst>
                              <p:cond delay="20001"/>
                            </p:stCondLst>
                            <p:childTnLst>
                              <p:par>
                                <p:cTn id="66" presetID="10" presetClass="exit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9" fill="hold">
                            <p:stCondLst>
                              <p:cond delay="21001"/>
                            </p:stCondLst>
                            <p:childTnLst>
                              <p:par>
                                <p:cTn id="70" presetID="10" presetClass="exit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1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3" fill="hold">
                            <p:stCondLst>
                              <p:cond delay="22001"/>
                            </p:stCondLst>
                            <p:childTnLst>
                              <p:par>
                                <p:cTn id="74" presetID="7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6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7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7879" showWhenStopped="0">
                <p:cTn id="7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0"/>
                </p:tgtEl>
              </p:cMediaNode>
            </p:audio>
            <p:seq concurrent="1" nextAc="seek">
              <p:cTn id="79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0" fill="hold">
                      <p:stCondLst>
                        <p:cond delay="0"/>
                      </p:stCondLst>
                      <p:childTnLst>
                        <p:par>
                          <p:cTn id="81" fill="hold">
                            <p:stCondLst>
                              <p:cond delay="0"/>
                            </p:stCondLst>
                            <p:childTnLst>
                              <p:par>
                                <p:cTn id="82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83" dur="100448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  <p:audio>
              <p:cMediaNode vol="79245">
                <p:cTn id="84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1"/>
                </p:tgtEl>
              </p:cMediaNode>
            </p:audio>
          </p:childTnLst>
        </p:cTn>
      </p:par>
    </p:tnLst>
    <p:bldLst>
      <p:bldP spid="9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z="3200" dirty="0" smtClean="0"/>
              <a:t>Прочитать </a:t>
            </a:r>
            <a:r>
              <a:rPr lang="ru-RU" sz="3200" dirty="0" err="1" smtClean="0"/>
              <a:t>чистоговорки</a:t>
            </a:r>
            <a:r>
              <a:rPr lang="ru-RU" sz="3200" dirty="0" smtClean="0"/>
              <a:t>, дописать в них недостающий слог.</a:t>
            </a:r>
            <a:endParaRPr lang="ru-RU" sz="3200" dirty="0"/>
          </a:p>
        </p:txBody>
      </p:sp>
      <p:pic>
        <p:nvPicPr>
          <p:cNvPr id="11267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48134" y="1484784"/>
            <a:ext cx="6253792" cy="41044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115460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z="3200" dirty="0">
                <a:solidFill>
                  <a:prstClr val="black"/>
                </a:solidFill>
              </a:rPr>
              <a:t>Прочитать </a:t>
            </a:r>
            <a:r>
              <a:rPr lang="ru-RU" sz="3200" dirty="0" err="1">
                <a:solidFill>
                  <a:prstClr val="black"/>
                </a:solidFill>
              </a:rPr>
              <a:t>чистоговорки</a:t>
            </a:r>
            <a:r>
              <a:rPr lang="ru-RU" sz="3200" dirty="0">
                <a:solidFill>
                  <a:prstClr val="black"/>
                </a:solidFill>
              </a:rPr>
              <a:t>, дописать в них недостающий слог.</a:t>
            </a:r>
            <a:endParaRPr lang="ru-RU" dirty="0"/>
          </a:p>
        </p:txBody>
      </p:sp>
      <p:pic>
        <p:nvPicPr>
          <p:cNvPr id="13315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1772816"/>
            <a:ext cx="6328233" cy="38884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9835171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Динамическая пауза </a:t>
            </a:r>
            <a:endParaRPr lang="ru-RU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42239" y="1772816"/>
            <a:ext cx="2115307" cy="2592288"/>
          </a:xfrm>
          <a:prstGeom prst="rect">
            <a:avLst/>
          </a:prstGeom>
        </p:spPr>
      </p:pic>
      <p:pic>
        <p:nvPicPr>
          <p:cNvPr id="8" name="Алина_Кукушкина_-_Песенка-зарядка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6588224" y="5429972"/>
            <a:ext cx="609600" cy="609600"/>
          </a:xfrm>
          <a:prstGeom prst="rect">
            <a:avLst/>
          </a:prstGeom>
        </p:spPr>
      </p:pic>
      <p:pic>
        <p:nvPicPr>
          <p:cNvPr id="10" name="Объект 9"/>
          <p:cNvPicPr>
            <a:picLocks noGrp="1" noChangeAspect="1"/>
          </p:cNvPicPr>
          <p:nvPr>
            <p:ph idx="1"/>
          </p:nvPr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132" y="1412776"/>
            <a:ext cx="2046793" cy="1656184"/>
          </a:xfrm>
        </p:spPr>
      </p:pic>
      <p:pic>
        <p:nvPicPr>
          <p:cNvPr id="11" name="Рисунок 10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72200" y="1772816"/>
            <a:ext cx="1296144" cy="1296144"/>
          </a:xfrm>
          <a:prstGeom prst="rect">
            <a:avLst/>
          </a:prstGeom>
        </p:spPr>
      </p:pic>
      <p:pic>
        <p:nvPicPr>
          <p:cNvPr id="12" name="Рисунок 11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5428" y="3501008"/>
            <a:ext cx="1727282" cy="2538564"/>
          </a:xfrm>
          <a:prstGeom prst="rect">
            <a:avLst/>
          </a:prstGeom>
        </p:spPr>
      </p:pic>
      <p:pic>
        <p:nvPicPr>
          <p:cNvPr id="13" name="Рисунок 12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67944" y="4365104"/>
            <a:ext cx="1558906" cy="13586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1763713"/>
      </p:ext>
    </p:extLst>
  </p:cSld>
  <p:clrMapOvr>
    <a:masterClrMapping/>
  </p:clrMapOvr>
  <p:transition spd="slow">
    <p:wheel spokes="1"/>
  </p:transition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5826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560" y="1426243"/>
            <a:ext cx="2143125" cy="30830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611560" y="4523687"/>
            <a:ext cx="3135474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dirty="0" smtClean="0">
                <a:solidFill>
                  <a:prstClr val="black"/>
                </a:solidFill>
              </a:rPr>
              <a:t>Леопольд тебя встречает, </a:t>
            </a:r>
          </a:p>
          <a:p>
            <a:r>
              <a:rPr lang="ru-RU" dirty="0" smtClean="0">
                <a:solidFill>
                  <a:prstClr val="black"/>
                </a:solidFill>
              </a:rPr>
              <a:t>Чашку чая наливает,</a:t>
            </a:r>
          </a:p>
          <a:p>
            <a:r>
              <a:rPr lang="ru-RU" dirty="0" smtClean="0">
                <a:solidFill>
                  <a:prstClr val="black"/>
                </a:solidFill>
              </a:rPr>
              <a:t>Чай отличный – высший сорт,</a:t>
            </a:r>
          </a:p>
          <a:p>
            <a:r>
              <a:rPr lang="ru-RU" dirty="0" smtClean="0">
                <a:solidFill>
                  <a:prstClr val="black"/>
                </a:solidFill>
              </a:rPr>
              <a:t>А к нему огромный торт.</a:t>
            </a:r>
          </a:p>
          <a:p>
            <a:r>
              <a:rPr lang="ru-RU" dirty="0" smtClean="0">
                <a:solidFill>
                  <a:prstClr val="black"/>
                </a:solidFill>
              </a:rPr>
              <a:t>Ах, какая красота!</a:t>
            </a:r>
          </a:p>
          <a:p>
            <a:r>
              <a:rPr lang="ru-RU" dirty="0" smtClean="0">
                <a:solidFill>
                  <a:prstClr val="black"/>
                </a:solidFill>
              </a:rPr>
              <a:t>Именины у кота!</a:t>
            </a:r>
            <a:endParaRPr lang="ru-RU" dirty="0">
              <a:solidFill>
                <a:prstClr val="black"/>
              </a:solidFill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47034" y="1758382"/>
            <a:ext cx="5001430" cy="383085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" name="Звук 2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8318500" y="6032500"/>
            <a:ext cx="609600" cy="609600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37887405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5779"/>
    </mc:Choice>
    <mc:Fallback xmlns="">
      <p:transition spd="slow" advTm="5779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4545" showWhenStopped="0">
                <p:cTn id="14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404664"/>
            <a:ext cx="8229600" cy="1143000"/>
          </a:xfrm>
        </p:spPr>
        <p:txBody>
          <a:bodyPr/>
          <a:lstStyle/>
          <a:p>
            <a:r>
              <a:rPr lang="ru-RU" dirty="0" smtClean="0"/>
              <a:t>Расшифруйте слоги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/>
              <a:t>1о2    2о1     2у1   е2</a:t>
            </a:r>
          </a:p>
          <a:p>
            <a:r>
              <a:rPr lang="ru-RU" dirty="0" smtClean="0"/>
              <a:t>2е1   2ы1    2а1   2я1 </a:t>
            </a:r>
          </a:p>
          <a:p>
            <a:r>
              <a:rPr lang="ru-RU" dirty="0"/>
              <a:t>2</a:t>
            </a:r>
            <a:r>
              <a:rPr lang="ru-RU" dirty="0" smtClean="0"/>
              <a:t>о1    2а2     1и1    е</a:t>
            </a:r>
            <a:r>
              <a:rPr lang="ru-RU" dirty="0"/>
              <a:t>1</a:t>
            </a:r>
          </a:p>
        </p:txBody>
      </p:sp>
    </p:spTree>
    <p:extLst>
      <p:ext uri="{BB962C8B-B14F-4D97-AF65-F5344CB8AC3E}">
        <p14:creationId xmlns:p14="http://schemas.microsoft.com/office/powerpoint/2010/main" val="37016482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Молодцы!!!</a:t>
            </a:r>
            <a:endParaRPr lang="ru-RU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20272" y="476672"/>
            <a:ext cx="1368152" cy="1368152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/>
              <a:t>Лом      мол       мул     ем</a:t>
            </a:r>
          </a:p>
          <a:p>
            <a:r>
              <a:rPr lang="ru-RU" dirty="0" smtClean="0"/>
              <a:t>Мел     мыл      мал     мял</a:t>
            </a:r>
          </a:p>
          <a:p>
            <a:r>
              <a:rPr lang="ru-RU" dirty="0"/>
              <a:t>м</a:t>
            </a:r>
            <a:r>
              <a:rPr lang="ru-RU" dirty="0" smtClean="0"/>
              <a:t>ол      мам     лил      е</a:t>
            </a:r>
            <a:r>
              <a:rPr lang="ru-RU" dirty="0"/>
              <a:t>л</a:t>
            </a:r>
            <a:endParaRPr lang="ru-RU" dirty="0" smtClean="0"/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9044664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570186"/>
          </a:xfrm>
        </p:spPr>
        <p:txBody>
          <a:bodyPr/>
          <a:lstStyle/>
          <a:p>
            <a:r>
              <a:rPr lang="ru-RU" dirty="0" smtClean="0"/>
              <a:t>Вставить пропущенную букву в словосочетании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/>
              <a:t>Свет1ая ко2ната      хо1одное  2о1око</a:t>
            </a:r>
          </a:p>
          <a:p>
            <a:r>
              <a:rPr lang="ru-RU" dirty="0" smtClean="0"/>
              <a:t>наш  са2о1ёт              тяжё1ый 2о1оток</a:t>
            </a:r>
          </a:p>
          <a:p>
            <a:r>
              <a:rPr lang="ru-RU" dirty="0" smtClean="0"/>
              <a:t>Бо1шой 1о2оть           го1убой па1ас</a:t>
            </a:r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5976260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Молодцы!!!</a:t>
            </a:r>
            <a:endParaRPr lang="ru-RU" dirty="0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48264" y="511028"/>
            <a:ext cx="1440160" cy="1440160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/>
              <a:t>Светлая комната          холодное молоко</a:t>
            </a:r>
          </a:p>
          <a:p>
            <a:r>
              <a:rPr lang="ru-RU" dirty="0" smtClean="0"/>
              <a:t>Наш самолёт              тяжёлый молоток </a:t>
            </a:r>
          </a:p>
          <a:p>
            <a:r>
              <a:rPr lang="ru-RU" dirty="0" smtClean="0"/>
              <a:t>Большой ломоть         голубой палас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3838642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Заголовок 9"/>
          <p:cNvSpPr>
            <a:spLocks noGrp="1"/>
          </p:cNvSpPr>
          <p:nvPr>
            <p:ph type="ctrTitle"/>
          </p:nvPr>
        </p:nvSpPr>
        <p:spPr>
          <a:xfrm>
            <a:off x="2195736" y="1580882"/>
            <a:ext cx="6336704" cy="1709201"/>
          </a:xfrm>
        </p:spPr>
        <p:txBody>
          <a:bodyPr/>
          <a:lstStyle/>
          <a:p>
            <a:r>
              <a:rPr lang="ru-RU" b="1" dirty="0" smtClean="0"/>
              <a:t>Удачи на занятиях!!!</a:t>
            </a:r>
            <a:endParaRPr lang="ru-RU" b="1" dirty="0"/>
          </a:p>
        </p:txBody>
      </p:sp>
      <p:sp>
        <p:nvSpPr>
          <p:cNvPr id="4" name="Объект 3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7" name="Рисунок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24128" y="3265994"/>
            <a:ext cx="2525750" cy="285048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88468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900">
        <p14:warp dir="in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6" dur="2000" fill="hold"/>
                                        <p:tgtEl>
                                          <p:spTgt spid="10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0.8"/>
</p:tagLst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6.jpeg"/></Relationships>
</file>

<file path=ppt/theme/theme1.xml><?xml version="1.0" encoding="utf-8"?>
<a:theme xmlns:a="http://schemas.openxmlformats.org/drawingml/2006/main" name="113055_Дифференциация_гласных_I-_II_ряда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Литейная">
  <a:themeElements>
    <a:clrScheme name="Литейная">
      <a:dk1>
        <a:sysClr val="windowText" lastClr="000000"/>
      </a:dk1>
      <a:lt1>
        <a:sysClr val="window" lastClr="FFFFFF"/>
      </a:lt1>
      <a:dk2>
        <a:srgbClr val="676A55"/>
      </a:dk2>
      <a:lt2>
        <a:srgbClr val="EAEBDE"/>
      </a:lt2>
      <a:accent1>
        <a:srgbClr val="72A376"/>
      </a:accent1>
      <a:accent2>
        <a:srgbClr val="B0CCB0"/>
      </a:accent2>
      <a:accent3>
        <a:srgbClr val="A8CDD7"/>
      </a:accent3>
      <a:accent4>
        <a:srgbClr val="C0BEAF"/>
      </a:accent4>
      <a:accent5>
        <a:srgbClr val="CEC597"/>
      </a:accent5>
      <a:accent6>
        <a:srgbClr val="E8B7B7"/>
      </a:accent6>
      <a:hlink>
        <a:srgbClr val="DB5353"/>
      </a:hlink>
      <a:folHlink>
        <a:srgbClr val="903638"/>
      </a:folHlink>
    </a:clrScheme>
    <a:fontScheme name="Литейная">
      <a:majorFont>
        <a:latin typeface="Rockwell"/>
        <a:ea typeface=""/>
        <a:cs typeface=""/>
        <a:font script="Grek" typeface="Cambria"/>
        <a:font script="Cyrl" typeface="Cambria"/>
        <a:font script="Jpan" typeface="HG明朝B"/>
        <a:font script="Hang" typeface="바탕"/>
        <a:font script="Hans" typeface="方正姚体"/>
        <a:font script="Hant" typeface="微軟正黑體"/>
        <a:font script="Arab" typeface="Times New Roman"/>
        <a:font script="Hebr" typeface="David"/>
        <a:font script="Thai" typeface="Jasmine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Rockwell"/>
        <a:ea typeface=""/>
        <a:cs typeface=""/>
        <a:font script="Grek" typeface="Cambria"/>
        <a:font script="Cyrl" typeface="Cambria"/>
        <a:font script="Jpan" typeface="HG明朝B"/>
        <a:font script="Hang" typeface="바탕"/>
        <a:font script="Hans" typeface="方正姚体"/>
        <a:font script="Hant" typeface="標楷體"/>
        <a:font script="Arab" typeface="Times New Roman"/>
        <a:font script="Hebr" typeface="David"/>
        <a:font script="Thai" typeface="Jasmine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Литейная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80000"/>
              </a:schemeClr>
            </a:gs>
            <a:gs pos="62000">
              <a:schemeClr val="phClr">
                <a:tint val="30000"/>
                <a:satMod val="180000"/>
              </a:schemeClr>
            </a:gs>
            <a:gs pos="100000">
              <a:schemeClr val="phClr">
                <a:tint val="22000"/>
                <a:satMod val="18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58000"/>
                <a:satMod val="150000"/>
              </a:schemeClr>
            </a:gs>
            <a:gs pos="72000">
              <a:schemeClr val="phClr">
                <a:tint val="90000"/>
                <a:satMod val="135000"/>
              </a:schemeClr>
            </a:gs>
            <a:gs pos="100000">
              <a:schemeClr val="phClr">
                <a:tint val="8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80000"/>
            </a:schemeClr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43137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43137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soft" dir="tl">
              <a:rot lat="0" lon="0" rev="20000000"/>
            </a:lightRig>
          </a:scene3d>
          <a:sp3d prstMaterial="matte">
            <a:bevelT w="63500" h="63500" prst="coolSlan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75000"/>
                <a:satMod val="400000"/>
              </a:schemeClr>
            </a:gs>
            <a:gs pos="20000">
              <a:schemeClr val="phClr">
                <a:tint val="80000"/>
                <a:satMod val="355000"/>
              </a:schemeClr>
            </a:gs>
            <a:gs pos="100000">
              <a:schemeClr val="phClr">
                <a:tint val="95000"/>
                <a:shade val="55000"/>
                <a:satMod val="355000"/>
              </a:schemeClr>
            </a:gs>
          </a:gsLst>
          <a:path path="circle">
            <a:fillToRect l="67500" t="35000" r="32500" b="65000"/>
          </a:path>
        </a:gradFill>
        <a:blipFill>
          <a:blip xmlns:r="http://schemas.openxmlformats.org/officeDocument/2006/relationships" r:embed="rId1">
            <a:duotone>
              <a:schemeClr val="phClr">
                <a:shade val="30000"/>
                <a:satMod val="120000"/>
              </a:schemeClr>
              <a:schemeClr val="phClr">
                <a:tint val="70000"/>
                <a:satMod val="250000"/>
              </a:schemeClr>
            </a:duotone>
          </a:blip>
          <a:tile tx="0" ty="0" sx="50000" sy="50000" flip="none" algn="t"/>
        </a:blip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Тема Office">
  <a:themeElements>
    <a:clrScheme name="Другая 1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800000"/>
      </a:hlink>
      <a:folHlink>
        <a:srgbClr val="D99694"/>
      </a:folHlink>
    </a:clrScheme>
    <a:fontScheme name="Классическая">
      <a:majorFont>
        <a:latin typeface="Arial"/>
        <a:ea typeface=""/>
        <a:cs typeface=""/>
        <a:font script="Jpan" typeface="ＭＳ Ｐゴシック"/>
        <a:font script="Hang" typeface="돋움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Times New Roman"/>
        <a:ea typeface=""/>
        <a:cs typeface=""/>
        <a:font script="Jpan" typeface="ＭＳ Ｐ明朝"/>
        <a:font script="Hang" typeface="바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113055_Дифференциация_гласных_I-_II_ряда</Template>
  <TotalTime>500</TotalTime>
  <Words>175</Words>
  <Application>Microsoft Office PowerPoint</Application>
  <PresentationFormat>Экран (4:3)</PresentationFormat>
  <Paragraphs>49</Paragraphs>
  <Slides>21</Slides>
  <Notes>1</Notes>
  <HiddenSlides>0</HiddenSlides>
  <MMClips>4</MMClips>
  <ScaleCrop>false</ScaleCrop>
  <HeadingPairs>
    <vt:vector size="4" baseType="variant">
      <vt:variant>
        <vt:lpstr>Тема</vt:lpstr>
      </vt:variant>
      <vt:variant>
        <vt:i4>3</vt:i4>
      </vt:variant>
      <vt:variant>
        <vt:lpstr>Заголовки слайдов</vt:lpstr>
      </vt:variant>
      <vt:variant>
        <vt:i4>21</vt:i4>
      </vt:variant>
    </vt:vector>
  </HeadingPairs>
  <TitlesOfParts>
    <vt:vector size="24" baseType="lpstr">
      <vt:lpstr>113055_Дифференциация_гласных_I-_II_ряда</vt:lpstr>
      <vt:lpstr>Литейная</vt:lpstr>
      <vt:lpstr>Тема Office</vt:lpstr>
      <vt:lpstr>Презентация PowerPoint</vt:lpstr>
      <vt:lpstr>Умняшка.</vt:lpstr>
      <vt:lpstr>Игра «Угадай по контуру» </vt:lpstr>
      <vt:lpstr>Тема занятия</vt:lpstr>
      <vt:lpstr>Презентация PowerPoint</vt:lpstr>
      <vt:lpstr>  Упражнение на артикуляцию.</vt:lpstr>
      <vt:lpstr>Дыхательная гимнастика: Ветер </vt:lpstr>
      <vt:lpstr> Характеристика звуков.</vt:lpstr>
      <vt:lpstr>Презентация PowerPoint</vt:lpstr>
      <vt:lpstr>Презентация PowerPoint</vt:lpstr>
      <vt:lpstr>Презентация PowerPoint</vt:lpstr>
      <vt:lpstr>Презентация PowerPoint</vt:lpstr>
      <vt:lpstr>Прочитать чистоговорки, дописать в них недостающий слог.</vt:lpstr>
      <vt:lpstr>Прочитать чистоговорки, дописать в них недостающий слог.</vt:lpstr>
      <vt:lpstr>Динамическая пауза </vt:lpstr>
      <vt:lpstr>Презентация PowerPoint</vt:lpstr>
      <vt:lpstr>Расшифруйте слоги</vt:lpstr>
      <vt:lpstr>Молодцы!!!</vt:lpstr>
      <vt:lpstr>Вставить пропущенную букву в словосочетании</vt:lpstr>
      <vt:lpstr>Молодцы!!!</vt:lpstr>
      <vt:lpstr>Удачи на занятиях!!!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school2</dc:creator>
  <cp:lastModifiedBy>User</cp:lastModifiedBy>
  <cp:revision>40</cp:revision>
  <dcterms:created xsi:type="dcterms:W3CDTF">2014-12-15T05:34:02Z</dcterms:created>
  <dcterms:modified xsi:type="dcterms:W3CDTF">2016-04-27T09:43:13Z</dcterms:modified>
</cp:coreProperties>
</file>