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Дидактическая игра</a:t>
            </a:r>
            <a:b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«Веселые крышки»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9541" y="4056408"/>
            <a:ext cx="9144000" cy="2548929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   </a:t>
            </a:r>
          </a:p>
          <a:p>
            <a:pPr algn="r"/>
            <a:r>
              <a:rPr lang="ru-RU" sz="2400" dirty="0"/>
              <a:t>в</a:t>
            </a:r>
            <a:r>
              <a:rPr lang="ru-RU" sz="2400" dirty="0" smtClean="0"/>
              <a:t>оспитатель высшей категории</a:t>
            </a:r>
          </a:p>
          <a:p>
            <a:pPr algn="r"/>
            <a:r>
              <a:rPr lang="ru-RU" sz="2400" dirty="0" smtClean="0"/>
              <a:t>Федина Наталья Георгиевна</a:t>
            </a:r>
          </a:p>
          <a:p>
            <a:pPr algn="r"/>
            <a:r>
              <a:rPr lang="ru-RU" sz="2400" dirty="0" smtClean="0"/>
              <a:t>МАДОУ-ЦРР-Детский сад№22</a:t>
            </a:r>
          </a:p>
          <a:p>
            <a:pPr algn="r"/>
            <a:r>
              <a:rPr lang="ru-RU" sz="2400" dirty="0" err="1"/>
              <a:t>г</a:t>
            </a:r>
            <a:r>
              <a:rPr lang="ru-RU" sz="2400" dirty="0" err="1" smtClean="0"/>
              <a:t>.Иваново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968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184" y="151829"/>
            <a:ext cx="9784080" cy="17275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Цели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- учить детей производить откручивание и закручивание крышек, зрительно определять их         местоположение и цвет;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-развивать ручную моторику, зрительное восприятие, внимание, мышление;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-воспитывать интерес к обучению, усидчивость.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Оборудование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Деревянные основы со встроенными в них горлышками для крышек (прямоугольная основа рассчитанная на  5 крышек расположенных в ряд); наборы крышек зеленого, желтого, синего и красного цвета; однотонные карточки таких же цветов, которые накладываются на основу и карточки с чередованием 2 цветов (например: красный-зеленый, синий-желтый и др.)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0" y="2247618"/>
            <a:ext cx="4754562" cy="356592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27" y="2656692"/>
            <a:ext cx="4754562" cy="3565921"/>
          </a:xfrm>
        </p:spPr>
      </p:pic>
    </p:spTree>
    <p:extLst>
      <p:ext uri="{BB962C8B-B14F-4D97-AF65-F5344CB8AC3E}">
        <p14:creationId xmlns:p14="http://schemas.microsoft.com/office/powerpoint/2010/main" val="26211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4" y="235701"/>
            <a:ext cx="10515600" cy="167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5538" y="3885279"/>
            <a:ext cx="10515600" cy="256364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Игра представлена в двух вариантах: сначала дети учатся закручивать крышки одного цвета, начиная с левой стороны основы, а потом учатся выполнять то же задание с усложнением чередуя цвет, например: желтый-красный-желтый-красный-желтый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79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Ход игры</a:t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воспитатель кладет перед ребенком деревянную основу с наложенной на нее цветной карточкой и тару с крышками. затем предлагает найти крышку такого же цвета, как и карточка и закрутить ее на свое место.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Учить детей выполнять задание начиная с левой стороны деревянной основы.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0" y="2334272"/>
            <a:ext cx="4754562" cy="31760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91" y="2851630"/>
            <a:ext cx="4754562" cy="3176047"/>
          </a:xfrm>
        </p:spPr>
      </p:pic>
    </p:spTree>
    <p:extLst>
      <p:ext uri="{BB962C8B-B14F-4D97-AF65-F5344CB8AC3E}">
        <p14:creationId xmlns:p14="http://schemas.microsoft.com/office/powerpoint/2010/main" val="1657070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57</TotalTime>
  <Words>53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Corbel</vt:lpstr>
      <vt:lpstr>Wingdings</vt:lpstr>
      <vt:lpstr>Полосы</vt:lpstr>
      <vt:lpstr>Дидактическая игра «Веселые крышки»</vt:lpstr>
      <vt:lpstr>Цели    - учить детей производить откручивание и закручивание крышек, зрительно определять их         местоположение и цвет; -развивать ручную моторику, зрительное восприятие, внимание, мышление; -воспитывать интерес к обучению, усидчивость. Оборудование Деревянные основы со встроенными в них горлышками для крышек (прямоугольная основа рассчитанная на  5 крышек расположенных в ряд); наборы крышек зеленого, желтого, синего и красного цвета; однотонные карточки таких же цветов, которые накладываются на основу и карточки с чередованием 2 цветов (например: красный-зеленый, синий-желтый и др.)</vt:lpstr>
      <vt:lpstr>Презентация PowerPoint</vt:lpstr>
      <vt:lpstr>Ход игры воспитатель кладет перед ребенком деревянную основу с наложенной на нее цветной карточкой и тару с крышками. затем предлагает найти крышку такого же цвета, как и карточка и закрутить ее на свое место. Учить детей выполнять задание начиная с левой стороны деревянной основы.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«Веселые крышки»</dc:title>
  <dc:creator>Наталья Федина</dc:creator>
  <cp:lastModifiedBy>Наталья Федина</cp:lastModifiedBy>
  <cp:revision>7</cp:revision>
  <dcterms:created xsi:type="dcterms:W3CDTF">2016-03-25T18:07:16Z</dcterms:created>
  <dcterms:modified xsi:type="dcterms:W3CDTF">2016-03-25T19:05:11Z</dcterms:modified>
</cp:coreProperties>
</file>