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7611" y="4223397"/>
            <a:ext cx="9144000" cy="263460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Федина Наталья Георгиевна</a:t>
            </a:r>
            <a:br>
              <a:rPr lang="ru-RU" sz="3600" dirty="0" smtClean="0"/>
            </a:br>
            <a:r>
              <a:rPr lang="ru-RU" sz="3600" dirty="0" smtClean="0"/>
              <a:t>воспитатель высшей</a:t>
            </a:r>
            <a:br>
              <a:rPr lang="ru-RU" sz="3600" dirty="0" smtClean="0"/>
            </a:br>
            <a:r>
              <a:rPr lang="ru-RU" sz="3600" dirty="0" smtClean="0"/>
              <a:t> квалификационной категории</a:t>
            </a:r>
            <a:br>
              <a:rPr lang="ru-RU" sz="3600" dirty="0" smtClean="0"/>
            </a:br>
            <a:r>
              <a:rPr lang="ru-RU" sz="3600" smtClean="0"/>
              <a:t>МАДОУ-ЦРР-Детский  сад </a:t>
            </a:r>
            <a:r>
              <a:rPr lang="ru-RU" sz="3600" dirty="0" smtClean="0"/>
              <a:t>№ 22</a:t>
            </a:r>
            <a:br>
              <a:rPr lang="ru-RU" sz="3600" dirty="0" smtClean="0"/>
            </a:br>
            <a:r>
              <a:rPr lang="ru-RU" sz="3600" dirty="0" smtClean="0"/>
              <a:t>г. Иваново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7430" y="577517"/>
            <a:ext cx="9144000" cy="234615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Портфолио педагога</a:t>
            </a:r>
          </a:p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Оценка профессиональной деятельности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41971" y="1597819"/>
            <a:ext cx="2936241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133835" y="3489826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7" y="516146"/>
            <a:ext cx="5754610" cy="3552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48" y="2895977"/>
            <a:ext cx="5754610" cy="3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21" y="265782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2011 году я получила Рецензию на «Методические рекомендации к образовательной технологии для проведения дополнительных занятий по развитию мелкой моторики рук с детьми раннего возраста» утвержденную в Институте развития образования Ивановской области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6512" y="2968792"/>
            <a:ext cx="2936241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1966589" y="2331119"/>
            <a:ext cx="2946794" cy="3589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646418" y="1995488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731316" y="2352174"/>
            <a:ext cx="2932113" cy="3589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557" y="1690688"/>
            <a:ext cx="3652327" cy="4608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78657"/>
            <a:ext cx="3652327" cy="46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22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Я активно участвую во всех открытых мероприятиях, проводимых в МАДОУ. Это :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-  участие в семинарах, проводимых на базе опорной площадки МАДОУ № 22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- в показе открытых занятий для родителей в рамках недели открытых дверей МАДОУ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42" y="2346158"/>
            <a:ext cx="5498431" cy="38369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46158"/>
            <a:ext cx="5626768" cy="3836951"/>
          </a:xfrm>
        </p:spPr>
      </p:pic>
    </p:spTree>
    <p:extLst>
      <p:ext uri="{BB962C8B-B14F-4D97-AF65-F5344CB8AC3E}">
        <p14:creationId xmlns:p14="http://schemas.microsoft.com/office/powerpoint/2010/main" val="3119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постоянно участвую в выставках-экспозициях на Форумах инноваций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- 22 сентября 2010г. участвовала в выставке-экспозиции на областном слете «Лучшие педагоги дошкольного образования Ивановской области»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- 28 марта 2011г. участвовала в «Педагогическом калейдоскопе-2011»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998" y="2182979"/>
            <a:ext cx="2946866" cy="5762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1051998" y="2516230"/>
            <a:ext cx="2927350" cy="3589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7994" y="3209424"/>
            <a:ext cx="2936241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133835" y="2195012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198491" y="2471110"/>
            <a:ext cx="2932113" cy="3589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" y="1885950"/>
            <a:ext cx="3434441" cy="4629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179" y="1885949"/>
            <a:ext cx="3434441" cy="4629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329" y="2571750"/>
            <a:ext cx="3785031" cy="3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37" y="81213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- 17 мая 2012 г. участвовала в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III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областном смотре-конкурсе профсоюзных агитбригад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- 29 марта 2013 г. участвовала в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IV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областном смотре-конкурсе профсоюзных агитбригад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1337282" y="2571750"/>
            <a:ext cx="2946866" cy="19280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4689" y="2066590"/>
            <a:ext cx="2936241" cy="5762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439023" y="3790157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515978"/>
            <a:ext cx="4203031" cy="3236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528" y="3260557"/>
            <a:ext cx="4175104" cy="32364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441" y="1985210"/>
            <a:ext cx="3110738" cy="41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- 10 июня 2014 г. для группы студентов- логопедов </a:t>
            </a:r>
            <a:r>
              <a:rPr lang="ru-RU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ИвГУ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показала мастер-класс «Положительное влияние мелкой моторики рук на развитие речи дошкольников»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911" y="1786940"/>
            <a:ext cx="3163931" cy="4351337"/>
          </a:xfrm>
        </p:spPr>
      </p:pic>
    </p:spTree>
    <p:extLst>
      <p:ext uri="{BB962C8B-B14F-4D97-AF65-F5344CB8AC3E}">
        <p14:creationId xmlns:p14="http://schemas.microsoft.com/office/powerpoint/2010/main" val="13096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- 19 марта 2015 г. участвовала в показе кукольного спектакля «Теремок» в рамках проводимого в г. Иваново городского благотворительного марафона «Ты нам нужен»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- 15 марта 2016 г. участвовала в показе кукольного спектакля «Три поросенка» в рамках проводимого в г. Иваново городского благотворительного марафона «Ты нам нужен»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0914" y="3090153"/>
            <a:ext cx="2936241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5912893" y="2681289"/>
            <a:ext cx="2946794" cy="3589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37319" y="3113171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094" y="1690688"/>
            <a:ext cx="3688422" cy="4972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09" y="2462211"/>
            <a:ext cx="5910991" cy="41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83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Я являюсь участником и победителем в профессиональных конкурсах, организуемых при поддержке органов управления образованием :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- победитель конкурса на получение Гранта Главы города лучшим воспитателям муниципальных дошкольных образовательных учреждений 2008 года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59" y="2254333"/>
            <a:ext cx="3163932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554" y="2683042"/>
            <a:ext cx="5033962" cy="3493921"/>
          </a:xfrm>
        </p:spPr>
      </p:pic>
    </p:spTree>
    <p:extLst>
      <p:ext uri="{BB962C8B-B14F-4D97-AF65-F5344CB8AC3E}">
        <p14:creationId xmlns:p14="http://schemas.microsoft.com/office/powerpoint/2010/main" val="40877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обедитель конкурса на предоставление денежного поощрения лучшим работникам муниципальных дошкольных образовательных учреждений города Иванова в 2012году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28" y="1825625"/>
            <a:ext cx="3163932" cy="435133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38" y="2323307"/>
            <a:ext cx="5033962" cy="3355974"/>
          </a:xfrm>
        </p:spPr>
      </p:pic>
    </p:spTree>
    <p:extLst>
      <p:ext uri="{BB962C8B-B14F-4D97-AF65-F5344CB8AC3E}">
        <p14:creationId xmlns:p14="http://schemas.microsoft.com/office/powerpoint/2010/main" val="37978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038" y="232778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 свою работу я имею следующие награды :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90" y="1189038"/>
            <a:ext cx="3351538" cy="4972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75" y="1452813"/>
            <a:ext cx="3351538" cy="4972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824" y="1717507"/>
            <a:ext cx="3309814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315" y="4162925"/>
            <a:ext cx="10515600" cy="21777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Я, Федина Наталья Георгиевна, имею среднее специальное образование, закончила Ивановское педагогическое училище в 1984 году, квалификация по диплому – учитель начальных классов, воспитатель. Стаж работы 32 года, квалификационная категория – высшая, присвоена в 2011 году.</a:t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В </a:t>
            </a:r>
            <a:r>
              <a:rPr lang="ru-RU" sz="2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межатестационный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период прохожу курсы повышения квалификации в Ивановском институте повышения квалификации. В межкурсовой период повышаю квалификацию по программам МОП по направлению «Управление качеством образования».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054" y="349164"/>
            <a:ext cx="2984498" cy="3404686"/>
          </a:xfrm>
        </p:spPr>
      </p:pic>
    </p:spTree>
    <p:extLst>
      <p:ext uri="{BB962C8B-B14F-4D97-AF65-F5344CB8AC3E}">
        <p14:creationId xmlns:p14="http://schemas.microsoft.com/office/powerpoint/2010/main" val="10121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754357" y="1598759"/>
            <a:ext cx="2927350" cy="3589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502266" y="2150937"/>
            <a:ext cx="2946794" cy="3589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647183" y="2332978"/>
            <a:ext cx="2932113" cy="3589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7" y="348916"/>
            <a:ext cx="3784030" cy="5108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165" y="806116"/>
            <a:ext cx="3759968" cy="5174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236" y="1167063"/>
            <a:ext cx="3780664" cy="51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3622" y="2754564"/>
            <a:ext cx="2936241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2892356" y="1882942"/>
            <a:ext cx="1391792" cy="2977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399217" y="1856498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342020" y="1982202"/>
            <a:ext cx="2932113" cy="3589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331" y="494214"/>
            <a:ext cx="3966682" cy="5666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352" y="854242"/>
            <a:ext cx="3966682" cy="56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0" y="1167062"/>
            <a:ext cx="3633536" cy="52337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28" y="1167062"/>
            <a:ext cx="3477126" cy="5233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235" y="2811462"/>
            <a:ext cx="4475708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6" y="244809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Достаточное внимание я уделяю методической работе и имеющийся у меня опыт явился основанием для самостоятельной разработки авторской программы, дидактических и методических материалов :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726" y="1482349"/>
            <a:ext cx="2946866" cy="89184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На группе мною сделано много дидактических игр.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284148" y="7360027"/>
            <a:ext cx="2936241" cy="1095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" y="2571750"/>
            <a:ext cx="6412832" cy="37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2008 году я разработала свою авторскую работу «Методические рекомендации к образовательной технологии для проведения дополнительных занятий по развитию мелкой моторики рук с детьми раннего возраста»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87" y="1690688"/>
            <a:ext cx="3441352" cy="48487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706" y="1690688"/>
            <a:ext cx="3418587" cy="48487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632" y="1690688"/>
            <a:ext cx="3335627" cy="48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817528" y="2735304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04" y="721895"/>
            <a:ext cx="4319337" cy="5763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434" y="2394285"/>
            <a:ext cx="6234442" cy="4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 2009 года я активно участвую в деятельности муниципальной опорной площадки на базе МАДОУ № 22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4" y="1416717"/>
            <a:ext cx="3544043" cy="4972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497" y="1416717"/>
            <a:ext cx="3351538" cy="4972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3" y="1416717"/>
            <a:ext cx="3344353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90" y="902368"/>
            <a:ext cx="3688036" cy="5009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547" y="902368"/>
            <a:ext cx="3645006" cy="5009900"/>
          </a:xfrm>
        </p:spPr>
      </p:pic>
    </p:spTree>
    <p:extLst>
      <p:ext uri="{BB962C8B-B14F-4D97-AF65-F5344CB8AC3E}">
        <p14:creationId xmlns:p14="http://schemas.microsoft.com/office/powerpoint/2010/main" val="11414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2010 году мой проект на тему «Развитие мелкой моторики рук детей раннего возраста» был напечатан в «Инновации в современном дошкольном образовании. Из опыта деятельности муниципальных опорных площадок г. Иванова»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509" y="3915987"/>
            <a:ext cx="2936241" cy="26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1855952" y="2571750"/>
            <a:ext cx="2946794" cy="3589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624498" y="3139095"/>
            <a:ext cx="2932113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798" y="1690688"/>
            <a:ext cx="3760611" cy="4972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02" y="2973010"/>
            <a:ext cx="5914096" cy="36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193</TotalTime>
  <Words>331</Words>
  <Application>Microsoft Office PowerPoint</Application>
  <PresentationFormat>Широкоэкранный</PresentationFormat>
  <Paragraphs>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Corbel</vt:lpstr>
      <vt:lpstr>Wingdings</vt:lpstr>
      <vt:lpstr>Глубина</vt:lpstr>
      <vt:lpstr>Федина Наталья Георгиевна воспитатель высшей  квалификационной категории МАДОУ-ЦРР-Детский  сад № 22 г. Иваново </vt:lpstr>
      <vt:lpstr>   Я, Федина Наталья Георгиевна, имею среднее специальное образование, закончила Ивановское педагогическое училище в 1984 году, квалификация по диплому – учитель начальных классов, воспитатель. Стаж работы 32 года, квалификационная категория – высшая, присвоена в 2011 году.    В межатестационный период прохожу курсы повышения квалификации в Ивановском институте повышения квалификации. В межкурсовой период повышаю квалификацию по программам МОП по направлению «Управление качеством образования».</vt:lpstr>
      <vt:lpstr>Презентация PowerPoint</vt:lpstr>
      <vt:lpstr>   Достаточное внимание я уделяю методической работе и имеющийся у меня опыт явился основанием для самостоятельной разработки авторской программы, дидактических и методических материалов :</vt:lpstr>
      <vt:lpstr>В 2008 году я разработала свою авторскую работу «Методические рекомендации к образовательной технологии для проведения дополнительных занятий по развитию мелкой моторики рук с детьми раннего возраста»</vt:lpstr>
      <vt:lpstr>Презентация PowerPoint</vt:lpstr>
      <vt:lpstr>С 2009 года я активно участвую в деятельности муниципальной опорной площадки на базе МАДОУ № 22</vt:lpstr>
      <vt:lpstr>Презентация PowerPoint</vt:lpstr>
      <vt:lpstr>В 2010 году мой проект на тему «Развитие мелкой моторики рук детей раннего возраста» был напечатан в «Инновации в современном дошкольном образовании. Из опыта деятельности муниципальных опорных площадок г. Иванова»</vt:lpstr>
      <vt:lpstr>Презентация PowerPoint</vt:lpstr>
      <vt:lpstr>В 2011 году я получила Рецензию на «Методические рекомендации к образовательной технологии для проведения дополнительных занятий по развитию мелкой моторики рук с детьми раннего возраста» утвержденную в Институте развития образования Ивановской области</vt:lpstr>
      <vt:lpstr>Я активно участвую во всех открытых мероприятиях, проводимых в МАДОУ. Это :        -  участие в семинарах, проводимых на базе опорной площадки МАДОУ № 22     - в показе открытых занятий для родителей в рамках недели открытых дверей МАДОУ</vt:lpstr>
      <vt:lpstr>- постоянно участвую в выставках-экспозициях на Форумах инноваций - 22 сентября 2010г. участвовала в выставке-экспозиции на областном слете «Лучшие педагоги дошкольного образования Ивановской области» - 28 марта 2011г. участвовала в «Педагогическом калейдоскопе-2011»</vt:lpstr>
      <vt:lpstr>- 17 мая 2012 г. участвовала в III областном смотре-конкурсе профсоюзных агитбригад - 29 марта 2013 г. участвовала в IV областном смотре-конкурсе профсоюзных агитбригад</vt:lpstr>
      <vt:lpstr>- 10 июня 2014 г. для группы студентов- логопедов ИвГУ  показала мастер-класс «Положительное влияние мелкой моторики рук на развитие речи дошкольников»</vt:lpstr>
      <vt:lpstr>- 19 марта 2015 г. участвовала в показе кукольного спектакля «Теремок» в рамках проводимого в г. Иваново городского благотворительного марафона «Ты нам нужен» - 15 марта 2016 г. участвовала в показе кукольного спектакля «Три поросенка» в рамках проводимого в г. Иваново городского благотворительного марафона «Ты нам нужен»</vt:lpstr>
      <vt:lpstr> Я являюсь участником и победителем в профессиональных конкурсах, организуемых при поддержке органов управления образованием :    - победитель конкурса на получение Гранта Главы города лучшим воспитателям муниципальных дошкольных образовательных учреждений 2008 года</vt:lpstr>
      <vt:lpstr>- победитель конкурса на предоставление денежного поощрения лучшим работникам муниципальных дошкольных образовательных учреждений города Иванова в 2012году</vt:lpstr>
      <vt:lpstr>За свою работу я имею следующие награды 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Федина Наталья Георгиевна воспитатель высшей  квалификационной категории МАДОУ-ЦРР-Детский сад № 22 г. Иваново</dc:title>
  <dc:creator>Наталья Федина</dc:creator>
  <cp:lastModifiedBy>Fedin Vladimir</cp:lastModifiedBy>
  <cp:revision>25</cp:revision>
  <dcterms:created xsi:type="dcterms:W3CDTF">2016-03-26T15:36:52Z</dcterms:created>
  <dcterms:modified xsi:type="dcterms:W3CDTF">2016-03-26T19:43:25Z</dcterms:modified>
</cp:coreProperties>
</file>