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6" r:id="rId3"/>
    <p:sldId id="265" r:id="rId4"/>
    <p:sldId id="267" r:id="rId5"/>
    <p:sldId id="269" r:id="rId6"/>
    <p:sldId id="270" r:id="rId7"/>
    <p:sldId id="272" r:id="rId8"/>
    <p:sldId id="273" r:id="rId9"/>
    <p:sldId id="274" r:id="rId10"/>
    <p:sldId id="271" r:id="rId11"/>
    <p:sldId id="275" r:id="rId12"/>
    <p:sldId id="260" r:id="rId13"/>
    <p:sldId id="276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5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0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2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2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8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6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6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7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15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C46D-A939-4239-99F7-7B007D358172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DA6B1-2B8C-4E2D-93DF-161729FB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6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1.liveinternet.ru/images/attach/c/2/69/310/69310499_1295166610_a96d36f4bc9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-60961"/>
            <a:ext cx="3181466" cy="31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Чудеса с мыльными пузырями\фото 5гр мыльные пузыри\IMG_21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9394" r="13406"/>
          <a:stretch/>
        </p:blipFill>
        <p:spPr bwMode="auto">
          <a:xfrm>
            <a:off x="5180183" y="433362"/>
            <a:ext cx="6404687" cy="558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img1.liveinternet.ru/images/attach/c/2/69/310/69310499_1295166610_a96d36f4bc9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" y="1867154"/>
            <a:ext cx="5168871" cy="48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9/310/69310499_1295166610_a96d36f4bc9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5" y="785925"/>
            <a:ext cx="1825309" cy="165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1.liveinternet.ru/images/attach/c/2/69/310/69310499_1295166610_a96d36f4bc9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19" y="391327"/>
            <a:ext cx="1265394" cy="12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g1.liveinternet.ru/images/attach/c/2/69/310/69310499_1295166610_a96d36f4bc9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67" y="776289"/>
            <a:ext cx="2206165" cy="223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img1.liveinternet.ru/images/attach/c/2/69/310/69310499_1295166610_a96d36f4bc9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72" y="4583233"/>
            <a:ext cx="2179674" cy="20591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934343" y="1008914"/>
            <a:ext cx="1555085" cy="1139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</a:t>
            </a:r>
            <a:endParaRPr lang="ru-RU" sz="6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820" y="823128"/>
            <a:ext cx="30055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Чудеса</a:t>
            </a:r>
            <a:endParaRPr lang="ru-RU" sz="6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0559" y="3008698"/>
            <a:ext cx="39535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6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мыльными</a:t>
            </a:r>
            <a:endParaRPr lang="ru-RU" sz="6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095" y="3529773"/>
            <a:ext cx="39535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66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пузырями</a:t>
            </a:r>
            <a:endParaRPr lang="ru-RU" sz="6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6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Дима\Desktop\фото 5гр мыльные пузыри\IMG_21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 bwMode="auto">
          <a:xfrm>
            <a:off x="5635257" y="2179675"/>
            <a:ext cx="6269554" cy="437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Объект 3" descr="https://d3dupjkkwlat3o.cloudfront.net/1086627808411/2185830/780w?1418263608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2" y="396292"/>
            <a:ext cx="5713381" cy="453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60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има\Desktop\фото 5гр мыльные пузыри\IMG_21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 rot="447118">
            <a:off x="6769102" y="2602848"/>
            <a:ext cx="4875994" cy="375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Дима\Desktop\фото 5гр мыльные пузыри\IMG_21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607">
            <a:off x="309149" y="2981563"/>
            <a:ext cx="4399333" cy="346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Дима\Desktop\фото 5гр мыльные пузыри\IMG_21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4061" r="12933" b="7666"/>
          <a:stretch/>
        </p:blipFill>
        <p:spPr bwMode="auto">
          <a:xfrm>
            <a:off x="4002716" y="146282"/>
            <a:ext cx="3939804" cy="318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anasko.ru/uploads/dleposts/2016-04/1460978778_palette_brush_0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898">
            <a:off x="99638" y="594245"/>
            <a:ext cx="3665034" cy="163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ds03.infourok.ru/uploads/ex/12d6/0000265d-8b10bbd8/hello_html_m7e725cc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96" y="3662857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pngimg.com/uploads/chalk/chalk_PNG1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29" y="390723"/>
            <a:ext cx="2838450" cy="2128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2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87">
            <a:off x="8805992" y="1281050"/>
            <a:ext cx="2944205" cy="4160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05" y="345559"/>
            <a:ext cx="4093987" cy="289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05" y="3806454"/>
            <a:ext cx="4078962" cy="2886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645">
            <a:off x="525958" y="1281050"/>
            <a:ext cx="2944204" cy="4160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9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images6.fanpop.com/image/photos/33200000/Bubbles-jordan-and-janay-best-friends-forever-E2-99-A5-33224510-500-3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121"/>
            <a:ext cx="10217888" cy="648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2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xn--6--6kcckhbgx4e0al.xn--p1ai/wp-content/uploads/2017/04/93ac26d546330519d63d0ef75dd32d4b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321"/>
            <a:ext cx="12192000" cy="39261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71488" y="355600"/>
            <a:ext cx="112490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за внимание!</a:t>
            </a:r>
            <a:endParaRPr lang="ru-RU" sz="88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38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elohov.ru/wp-content/uploads/2015/06/puzyri_4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28" y="2764466"/>
            <a:ext cx="5477022" cy="3848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F:\Чудеса с мыльными пузырями\фото 5гр мыльные пузыри\IMG_21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13252" r="7634" b="7222"/>
          <a:stretch/>
        </p:blipFill>
        <p:spPr bwMode="auto">
          <a:xfrm>
            <a:off x="321814" y="266314"/>
            <a:ext cx="5928380" cy="4198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83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www.kartinkioboi.ru/_ph/20/117092106.jpg?148528438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8660" r="22532"/>
          <a:stretch/>
        </p:blipFill>
        <p:spPr bwMode="auto">
          <a:xfrm>
            <a:off x="1956987" y="378003"/>
            <a:ext cx="7867497" cy="621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60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img-fotki.yandex.ru/get/15522/161887320.1a/0_17f200_67ce40c2_X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19" y="2250928"/>
            <a:ext cx="526636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static1.squarespace.com/static/52de5460e4b036f86899408c/54911915e4b09df97969447a/5666fdd1c21b866feb2ca183/1449809097454/?format=1000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3" y="242444"/>
            <a:ext cx="5968084" cy="528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22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има\Desktop\фото 5гр мыльные пузыри\IMG_21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85" y="727929"/>
            <a:ext cx="6253124" cy="480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img1.liveinternet.ru/images/attach/c/2/69/310/69310499_1295166610_a96d36f4bc9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" y="-65298"/>
            <a:ext cx="2991485" cy="295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g1.liveinternet.ru/images/attach/c/2/69/310/69310499_1295166610_a96d36f4bc9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70" y="4889824"/>
            <a:ext cx="1987729" cy="18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9/310/69310499_1295166610_a96d36f4bc9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70250"/>
            <a:ext cx="2211572" cy="213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1.liveinternet.ru/images/attach/c/2/69/310/69310499_1295166610_a96d36f4bc9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2" y="2813122"/>
            <a:ext cx="1906917" cy="191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g1.liveinternet.ru/images/attach/c/2/69/310/69310499_1295166610_a96d36f4bc9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1767605"/>
            <a:ext cx="1690673" cy="159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img1.liveinternet.ru/images/attach/c/2/69/310/69310499_1295166610_a96d36f4bc9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94" y="170920"/>
            <a:ext cx="2991485" cy="295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mg1.liveinternet.ru/images/attach/c/2/69/310/69310499_1295166610_a96d36f4bc9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70" y="2971941"/>
            <a:ext cx="1366987" cy="1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img1.liveinternet.ru/images/attach/c/2/69/310/69310499_1295166610_a96d36f4bc9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00" y="4993595"/>
            <a:ext cx="1690673" cy="159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img1.liveinternet.ru/images/attach/c/2/69/310/69310499_1295166610_a96d36f4bc99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37" y="4023686"/>
            <a:ext cx="2063103" cy="207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img1.liveinternet.ru/images/attach/c/2/69/310/69310499_1295166610_a96d36f4bc9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96" y="253551"/>
            <a:ext cx="1366987" cy="1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img1.liveinternet.ru/images/attach/c/2/69/310/69310499_1295166610_a96d36f4bc9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01" y="2975943"/>
            <a:ext cx="1366987" cy="1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img1.liveinternet.ru/images/attach/c/2/69/310/69310499_1295166610_a96d36f4bc99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545" y="2892532"/>
            <a:ext cx="970126" cy="921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7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Дима\Desktop\фото 5гр мыльные пузыри\IMG_215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1" b="17441"/>
          <a:stretch/>
        </p:blipFill>
        <p:spPr bwMode="auto">
          <a:xfrm>
            <a:off x="3023264" y="218109"/>
            <a:ext cx="8612371" cy="473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img1.liveinternet.ru/images/attach/c/2/69/310/69310499_1295166610_a96d36f4bc9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6" y="218109"/>
            <a:ext cx="1366987" cy="1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1.liveinternet.ru/images/attach/c/2/69/310/69310499_1295166610_a96d36f4bc9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5" y="2684721"/>
            <a:ext cx="1940586" cy="19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g1.liveinternet.ru/images/attach/c/2/69/310/69310499_1295166610_a96d36f4bc9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7" y="4290377"/>
            <a:ext cx="2525648" cy="247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img1.liveinternet.ru/images/attach/c/2/69/310/69310499_1295166610_a96d36f4bc9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97" y="4047426"/>
            <a:ext cx="2991485" cy="295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mg1.liveinternet.ru/images/attach/c/2/69/310/69310499_1295166610_a96d36f4bc9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27" y="708422"/>
            <a:ext cx="2991485" cy="295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img1.liveinternet.ru/images/attach/c/2/69/310/69310499_1295166610_a96d36f4bc9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881" y="4290377"/>
            <a:ext cx="1366987" cy="124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img1.liveinternet.ru/images/attach/c/2/69/310/69310499_1295166610_a96d36f4bc9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783" y="4822005"/>
            <a:ext cx="1940586" cy="19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img1.liveinternet.ru/images/attach/c/2/69/310/69310499_1295166610_a96d36f4bc9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036" y="5632191"/>
            <a:ext cx="1138166" cy="103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img1.liveinternet.ru/images/attach/c/2/69/310/69310499_1295166610_a96d36f4bc9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05" y="483446"/>
            <a:ext cx="1138166" cy="1036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22672"/>
          <a:stretch/>
        </p:blipFill>
        <p:spPr>
          <a:xfrm>
            <a:off x="318978" y="837312"/>
            <a:ext cx="5075968" cy="572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29147" r="26551" b="11318"/>
          <a:stretch/>
        </p:blipFill>
        <p:spPr>
          <a:xfrm>
            <a:off x="6018028" y="412012"/>
            <a:ext cx="5794746" cy="408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43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10077" b="13333"/>
          <a:stretch/>
        </p:blipFill>
        <p:spPr>
          <a:xfrm>
            <a:off x="5780567" y="2668773"/>
            <a:ext cx="6086321" cy="392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0698" r="24690" b="4186"/>
          <a:stretch/>
        </p:blipFill>
        <p:spPr>
          <a:xfrm>
            <a:off x="382773" y="233917"/>
            <a:ext cx="5869172" cy="4170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44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64" y="2727695"/>
            <a:ext cx="5367020" cy="384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Дима\Desktop\фото 5гр мыльные пузыри\IMG_21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1"/>
          <a:stretch/>
        </p:blipFill>
        <p:spPr bwMode="auto">
          <a:xfrm>
            <a:off x="328721" y="304706"/>
            <a:ext cx="6337892" cy="403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1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</Words>
  <Application>Microsoft Office PowerPoint</Application>
  <PresentationFormat>Широкоэкранный</PresentationFormat>
  <Paragraphs>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maksimov</dc:creator>
  <cp:lastModifiedBy>maksimov</cp:lastModifiedBy>
  <cp:revision>36</cp:revision>
  <dcterms:created xsi:type="dcterms:W3CDTF">2017-11-23T13:23:20Z</dcterms:created>
  <dcterms:modified xsi:type="dcterms:W3CDTF">2017-12-04T13:36:25Z</dcterms:modified>
</cp:coreProperties>
</file>