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9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7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1219AC-83AF-4C59-9964-8FB7340582C3}" type="datetimeFigureOut">
              <a:rPr lang="ru-RU" smtClean="0"/>
              <a:t>26.07.2016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ABC226-18CF-434F-B7BD-1FA172876A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1.png"/><Relationship Id="rId18" Type="http://schemas.microsoft.com/office/2007/relationships/hdphoto" Target="../media/hdphoto8.wdp"/><Relationship Id="rId3" Type="http://schemas.openxmlformats.org/officeDocument/2006/relationships/image" Target="../media/image16.png"/><Relationship Id="rId21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microsoft.com/office/2007/relationships/hdphoto" Target="../media/hdphoto5.wdp"/><Relationship Id="rId17" Type="http://schemas.openxmlformats.org/officeDocument/2006/relationships/image" Target="../media/image23.png"/><Relationship Id="rId2" Type="http://schemas.openxmlformats.org/officeDocument/2006/relationships/image" Target="../media/image10.png"/><Relationship Id="rId16" Type="http://schemas.microsoft.com/office/2007/relationships/hdphoto" Target="../media/hdphoto7.wdp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19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19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3.jpe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4.jpe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74632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rPr>
              <a:t>«Овощи»</a:t>
            </a: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rPr>
              <a:t/>
            </a:r>
            <a:b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Arial"/>
                <a:cs typeface="Arial"/>
              </a:rPr>
            </a:b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28036" cy="494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Блок-схема: сохраненные данные 31"/>
          <p:cNvSpPr/>
          <p:nvPr/>
        </p:nvSpPr>
        <p:spPr>
          <a:xfrm>
            <a:off x="5227544" y="2806111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110376" y="1009986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69936" y="-104089"/>
            <a:ext cx="3432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264" y="1009986"/>
            <a:ext cx="337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я сахарной зовусь,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от дождей я не размокла.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Крупна, кругла, сладка на вкус,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вы –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/>
          </a:p>
        </p:txBody>
      </p:sp>
      <p:sp>
        <p:nvSpPr>
          <p:cNvPr id="17" name="Блок-схема: сохраненные данные 16"/>
          <p:cNvSpPr/>
          <p:nvPr/>
        </p:nvSpPr>
        <p:spPr>
          <a:xfrm>
            <a:off x="177937" y="2873956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7576" y="3014255"/>
            <a:ext cx="31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темнице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коса на улице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сохраненные данные 17"/>
          <p:cNvSpPr/>
          <p:nvPr/>
        </p:nvSpPr>
        <p:spPr>
          <a:xfrm>
            <a:off x="215435" y="4824206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051" y="4871869"/>
            <a:ext cx="3073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Уродилась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бела, кудрява.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любит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ищи.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5165884" y="4902514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5227544" y="1051833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2157" y="1120744"/>
            <a:ext cx="263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и зеленый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 Вкусный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соленый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                             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я такой?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82157" y="2908540"/>
            <a:ext cx="2864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бок, желтый бок.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грядке колобок.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земле прирос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8403" y="4895413"/>
            <a:ext cx="3190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 на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Платьице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платьице.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станешь раздевать -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Досыта наплачешься.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Рисунок 57" descr="http://pngimg.com/upload/cucumber_PNG205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72318">
            <a:off x="7391234" y="1510845"/>
            <a:ext cx="1874491" cy="80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реп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992">
            <a:off x="7877374" y="2898747"/>
            <a:ext cx="1069001" cy="15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Рисунок 58" descr="http://galerey-room.ru/images/203044_1383931844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4190">
            <a:off x="7922758" y="4628881"/>
            <a:ext cx="1122523" cy="14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http://png-images.ru/wp-content/uploads/2014/11/carrot_PNG499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1375">
            <a:off x="2614079" y="2718737"/>
            <a:ext cx="2636550" cy="10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840043">
            <a:off x="3471871" y="793978"/>
            <a:ext cx="1273611" cy="178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8272" y="4704552"/>
            <a:ext cx="2118413" cy="171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7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сохраненные данные 11"/>
          <p:cNvSpPr/>
          <p:nvPr/>
        </p:nvSpPr>
        <p:spPr>
          <a:xfrm>
            <a:off x="5181682" y="5020701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57935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endParaRPr lang="ru-RU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  <a:br>
              <a:rPr lang="ru-RU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11" name="Блок-схема: сохраненные данные 10"/>
          <p:cNvSpPr/>
          <p:nvPr/>
        </p:nvSpPr>
        <p:spPr>
          <a:xfrm>
            <a:off x="5241776" y="589788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охраненные данные 12"/>
          <p:cNvSpPr/>
          <p:nvPr/>
        </p:nvSpPr>
        <p:spPr>
          <a:xfrm>
            <a:off x="5207675" y="2854739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охраненные данные 13"/>
          <p:cNvSpPr/>
          <p:nvPr/>
        </p:nvSpPr>
        <p:spPr>
          <a:xfrm>
            <a:off x="158252" y="2861255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192453" y="565303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храненные данные 15"/>
          <p:cNvSpPr/>
          <p:nvPr/>
        </p:nvSpPr>
        <p:spPr>
          <a:xfrm>
            <a:off x="192453" y="5091572"/>
            <a:ext cx="3672408" cy="1295657"/>
          </a:xfrm>
          <a:prstGeom prst="flowChartOnline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0236" y="2911955"/>
            <a:ext cx="3370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лежу на грядке гордо,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Греет солнце мой бочок.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– зелёный, вкусный, твёрдый,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зовусь я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27996" y="637451"/>
            <a:ext cx="2779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моды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овощной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блещет красотой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кафтан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Надевает...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65320" y="2956583"/>
            <a:ext cx="2854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круглый и красный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 светофора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овощей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сочней...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1148" y="5055091"/>
            <a:ext cx="2637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салаты, борщи,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сладкий и горький,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1148" y="565303"/>
            <a:ext cx="3316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овощ как головка,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 зубцы засели ловко,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головку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очищаем,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микробов убиваем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9" name="Объект 3" descr="http://lenagold.narod.ru/fon/clipart/p/pomid/pomid60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391" y="2784031"/>
            <a:ext cx="1097865" cy="119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чес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0921">
            <a:off x="3163563" y="527696"/>
            <a:ext cx="1214282" cy="14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-fotki.yandex.ru/get/4137/16969765.dd/0_6f378_64a9f8a9_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067">
            <a:off x="3026168" y="4687039"/>
            <a:ext cx="1261818" cy="18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213800" y="5020701"/>
            <a:ext cx="367868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1125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Кругла, рассыпчата,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                На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 она с полей пришла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 посоли ее немножко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Ведь правда вкусная...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10" name="Picture 14" descr="Овощи, фрукт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96">
            <a:off x="7605329" y="5353638"/>
            <a:ext cx="14287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Овощи, фрук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585" y="695145"/>
            <a:ext cx="11334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Овощи, фрукт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25818" y="2807521"/>
            <a:ext cx="1710329" cy="12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lenagold.narod.ru/fon/clipart/p/pomid/pomid6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094" y="5356673"/>
            <a:ext cx="1450974" cy="14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agilka.ru.images.1c-bitrix-cdn.ru/upload/iblock/f1e/f1e02e86ec29a7c479f96bfac886dc42.jpg?142382619742437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70" b="95896" l="275" r="9917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473" y="4131624"/>
            <a:ext cx="1510665" cy="136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2.bp.blogspot.com/-lkSm6HfFLCs/UFrZokNNL1I/AAAAAAAAAPo/i-jpIHIqTvg/s1600/%D1%81%D0%B2%D0%B5%D0%BA%D0%BB%D0%B0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62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87094" y="2019178"/>
            <a:ext cx="138946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ib.rus.ec/i/75/451475/Autogen_eBook_id3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99" b="89781" l="27670" r="86893"/>
                    </a14:imgEffect>
                  </a14:imgLayer>
                </a14:imgProps>
              </a:ext>
            </a:extLst>
          </a:blip>
          <a:srcRect l="21373" r="14550"/>
          <a:stretch/>
        </p:blipFill>
        <p:spPr bwMode="auto">
          <a:xfrm>
            <a:off x="4594663" y="3785675"/>
            <a:ext cx="1224137" cy="144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edu.cap.ru/home/5005/muz.stranica/skazka%20repka/1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89005" y="1911310"/>
            <a:ext cx="1461140" cy="156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g.howtocure.ru/img/702589/potato.jpg"/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248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76454" y="5855236"/>
            <a:ext cx="170953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xcook.info/sites/default/files/products/2/kajenskij-perec.jp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736" b="89943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74091" y="5712413"/>
            <a:ext cx="1949607" cy="107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bonduelle.ua/files/2009/09/%D0%91%D0%B0%D0%BA%D0%BB%D0%B0%D0%B6%D0%B0%D0%BD1.jpg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32" b="97603" l="12545" r="92294"/>
                    </a14:imgEffect>
                  </a14:imgLayer>
                </a14:imgProps>
              </a:ext>
            </a:extLst>
          </a:blip>
          <a:srcRect l="11247" r="7955"/>
          <a:stretch/>
        </p:blipFill>
        <p:spPr bwMode="auto">
          <a:xfrm>
            <a:off x="6804247" y="3782523"/>
            <a:ext cx="2016225" cy="12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g05.rl0.ru/eda/464x302/s1.afisha-eda.ru/Photos/120214130615-120327170200-p-O-kabachki.jpg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34" b="94702" l="3501" r="9693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8069" y="2558047"/>
            <a:ext cx="1790593" cy="127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lenagold.ru/fon/clipart/m/mork/mork18.pn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71042" y="1670362"/>
            <a:ext cx="2018665" cy="8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ngimg.com/upload/cucumber_PNG2052.png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639411" y="3039474"/>
            <a:ext cx="1452245" cy="5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6131635" y="260649"/>
            <a:ext cx="2400805" cy="148439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galerey-room.ru/images/203044_1383931844.pn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386493" y="3782523"/>
            <a:ext cx="1376272" cy="1463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055620" y="330135"/>
            <a:ext cx="1552361" cy="150153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0.45157 -0.1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69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1852 L 0.41545 -0.3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5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66007 -0.317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3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57726 -0.776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3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3645 -0.7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3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04549 -0.486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37691 -0.238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54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-0.38039 -0.742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3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1876 -0.5486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4.81481E-6 L -0.72726 -0.2356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67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14219 -0.515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18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8834E-6 L -0.37014 -0.534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26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858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Игра «четвёртый лишний»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364" y="4676226"/>
            <a:ext cx="22320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4821482"/>
            <a:ext cx="1800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2824" y="1247714"/>
            <a:ext cx="2225574" cy="187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045" y="4607170"/>
            <a:ext cx="1905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9346" y="4481189"/>
            <a:ext cx="18669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6865" y="1186345"/>
            <a:ext cx="22018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793470">
            <a:off x="2278210" y="638628"/>
            <a:ext cx="33623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41112">
            <a:off x="-71081" y="1301306"/>
            <a:ext cx="3549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80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523" y="1556792"/>
            <a:ext cx="2304305" cy="175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www.vivaman.ru/images/onion_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8246"/>
            <a:ext cx="3170131" cy="211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://www.bonappetit.com/images/tips_tools_ingredients/ingredients/ttar_lemon_v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0667">
            <a:off x="5139439" y="1239307"/>
            <a:ext cx="1606702" cy="229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52298">
            <a:off x="6854120" y="1123456"/>
            <a:ext cx="2304256" cy="22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реп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8992">
            <a:off x="339305" y="3435099"/>
            <a:ext cx="1823924" cy="29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-fotki.yandex.ru/get/4137/16969765.dd/0_6f378_64a9f8a9_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067">
            <a:off x="2607947" y="3745438"/>
            <a:ext cx="1886952" cy="261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Овощи, фрукт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5096">
            <a:off x="4482744" y="4593383"/>
            <a:ext cx="2592556" cy="13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8092">
            <a:off x="6846377" y="4348217"/>
            <a:ext cx="2169096" cy="16964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95536" y="29006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292934"/>
                </a:solidFill>
                <a:effectLst>
                  <a:outerShdw dist="38100" dir="2700000" algn="bl" rotWithShape="0">
                    <a:srgbClr val="808DA0"/>
                  </a:outerShdw>
                </a:effectLst>
              </a:rPr>
              <a:t>Игра «четвёртый лишний»</a:t>
            </a:r>
            <a:endParaRPr lang="ru-RU" sz="54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292934"/>
              </a:solidFill>
              <a:effectLst>
                <a:outerShdw dist="38100" dir="2700000" algn="bl" rotWithShape="0">
                  <a:srgbClr val="808DA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7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260648"/>
            <a:ext cx="5569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Молодцы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  <a:endParaRPr lang="ru-RU" sz="96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7" name="Picture 3" descr="C:\Users\мбдоу181\Desktop\SMART\АНГ\КАРТИНКИ\овощи фрукты\99566696_large_0_70377_5676dce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900644" cy="43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</TotalTime>
  <Words>187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«Овощи»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мбдоу181</cp:lastModifiedBy>
  <cp:revision>36</cp:revision>
  <dcterms:created xsi:type="dcterms:W3CDTF">2015-10-02T22:45:56Z</dcterms:created>
  <dcterms:modified xsi:type="dcterms:W3CDTF">2016-07-26T14:22:17Z</dcterms:modified>
</cp:coreProperties>
</file>