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8" r:id="rId1"/>
  </p:sldMasterIdLst>
  <p:sldIdLst>
    <p:sldId id="267" r:id="rId2"/>
    <p:sldId id="268" r:id="rId3"/>
    <p:sldId id="270" r:id="rId4"/>
    <p:sldId id="271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</p:sldIdLst>
  <p:sldSz cx="12801600" cy="9601200" type="A3"/>
  <p:notesSz cx="6858000" cy="9144000"/>
  <p:defaultTextStyle>
    <a:defPPr>
      <a:defRPr lang="ru-RU"/>
    </a:defPPr>
    <a:lvl1pPr marL="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1pPr>
    <a:lvl2pPr marL="64008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2pPr>
    <a:lvl3pPr marL="128016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3pPr>
    <a:lvl4pPr marL="192024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4pPr>
    <a:lvl5pPr marL="256032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5pPr>
    <a:lvl6pPr marL="320040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6pPr>
    <a:lvl7pPr marL="384048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7pPr>
    <a:lvl8pPr marL="448056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8pPr>
    <a:lvl9pPr marL="512064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B3945D71-F4EC-42AA-A9C9-018E076437B9}">
          <p14:sldIdLst>
            <p14:sldId id="267"/>
            <p14:sldId id="268"/>
            <p14:sldId id="270"/>
            <p14:sldId id="271"/>
            <p14:sldId id="273"/>
            <p14:sldId id="274"/>
            <p14:sldId id="275"/>
            <p14:sldId id="276"/>
            <p14:sldId id="277"/>
            <p14:sldId id="278"/>
            <p14:sldId id="279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3024" userDrawn="1">
          <p15:clr>
            <a:srgbClr val="A4A3A4"/>
          </p15:clr>
        </p15:guide>
        <p15:guide id="2" pos="40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  <a:srgbClr val="990099"/>
    <a:srgbClr val="FF99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4" autoAdjust="0"/>
    <p:restoredTop sz="94660"/>
  </p:normalViewPr>
  <p:slideViewPr>
    <p:cSldViewPr snapToGrid="0">
      <p:cViewPr varScale="1">
        <p:scale>
          <a:sx n="41" d="100"/>
          <a:sy n="41" d="100"/>
        </p:scale>
        <p:origin x="-902" y="-82"/>
      </p:cViewPr>
      <p:guideLst>
        <p:guide orient="horz" pos="3024"/>
        <p:guide pos="40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60120" y="2982599"/>
            <a:ext cx="10881360" cy="205803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20240" y="5440680"/>
            <a:ext cx="8961120" cy="2453640"/>
          </a:xfrm>
        </p:spPr>
        <p:txBody>
          <a:bodyPr/>
          <a:lstStyle>
            <a:lvl1pPr marL="0" indent="0" algn="ctr">
              <a:buNone/>
              <a:defRPr/>
            </a:lvl1pPr>
            <a:lvl2pPr marL="480060" indent="0" algn="ctr">
              <a:buNone/>
              <a:defRPr/>
            </a:lvl2pPr>
            <a:lvl3pPr marL="960120" indent="0" algn="ctr">
              <a:buNone/>
              <a:defRPr/>
            </a:lvl3pPr>
            <a:lvl4pPr marL="1440180" indent="0" algn="ctr">
              <a:buNone/>
              <a:defRPr/>
            </a:lvl4pPr>
            <a:lvl5pPr marL="1920240" indent="0" algn="ctr">
              <a:buNone/>
              <a:defRPr/>
            </a:lvl5pPr>
            <a:lvl6pPr marL="2400300" indent="0" algn="ctr">
              <a:buNone/>
              <a:defRPr/>
            </a:lvl6pPr>
            <a:lvl7pPr marL="2880360" indent="0" algn="ctr">
              <a:buNone/>
              <a:defRPr/>
            </a:lvl7pPr>
            <a:lvl8pPr marL="3360420" indent="0" algn="ctr">
              <a:buNone/>
              <a:defRPr/>
            </a:lvl8pPr>
            <a:lvl9pPr marL="384048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9EBBAD-099E-4A45-B53C-AE6928B43DD8}" type="datetimeFigureOut">
              <a:rPr lang="ru-RU" smtClean="0"/>
              <a:pPr/>
              <a:t>03.04.2016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3D5FF1-606A-4276-BF31-697EFA88B7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6169715"/>
      </p:ext>
    </p:extLst>
  </p:cSld>
  <p:clrMapOvr>
    <a:masterClrMapping/>
  </p:clrMapOvr>
  <p:transition spd="slow">
    <p:push dir="u"/>
    <p:sndAc>
      <p:stSnd>
        <p:snd r:embed="rId1" name="camera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9EBBAD-099E-4A45-B53C-AE6928B43DD8}" type="datetimeFigureOut">
              <a:rPr lang="ru-RU" smtClean="0"/>
              <a:pPr/>
              <a:t>03.04.2016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3D5FF1-606A-4276-BF31-697EFA88B7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90303669"/>
      </p:ext>
    </p:extLst>
  </p:cSld>
  <p:clrMapOvr>
    <a:masterClrMapping/>
  </p:clrMapOvr>
  <p:transition spd="slow">
    <p:push dir="u"/>
    <p:sndAc>
      <p:stSnd>
        <p:snd r:embed="rId1" name="camera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281160" y="384497"/>
            <a:ext cx="2880360" cy="81921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40080" y="384497"/>
            <a:ext cx="8427720" cy="819213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9EBBAD-099E-4A45-B53C-AE6928B43DD8}" type="datetimeFigureOut">
              <a:rPr lang="ru-RU" smtClean="0"/>
              <a:pPr/>
              <a:t>03.04.2016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3D5FF1-606A-4276-BF31-697EFA88B7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34032470"/>
      </p:ext>
    </p:extLst>
  </p:cSld>
  <p:clrMapOvr>
    <a:masterClrMapping/>
  </p:clrMapOvr>
  <p:transition spd="slow">
    <p:push dir="u"/>
    <p:sndAc>
      <p:stSnd>
        <p:snd r:embed="rId1" name="camera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0080" y="384493"/>
            <a:ext cx="1152144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40080" y="2240284"/>
            <a:ext cx="5654040" cy="633634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507480" y="2240284"/>
            <a:ext cx="5654040" cy="633634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9EBBAD-099E-4A45-B53C-AE6928B43DD8}" type="datetimeFigureOut">
              <a:rPr lang="ru-RU" smtClean="0"/>
              <a:pPr/>
              <a:t>03.04.2016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3D5FF1-606A-4276-BF31-697EFA88B7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41228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9EBBAD-099E-4A45-B53C-AE6928B43DD8}" type="datetimeFigureOut">
              <a:rPr lang="ru-RU" smtClean="0"/>
              <a:pPr/>
              <a:t>03.04.2016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3D5FF1-606A-4276-BF31-697EFA88B7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06380287"/>
      </p:ext>
    </p:extLst>
  </p:cSld>
  <p:clrMapOvr>
    <a:masterClrMapping/>
  </p:clrMapOvr>
  <p:transition spd="slow">
    <p:push dir="u"/>
    <p:sndAc>
      <p:stSnd>
        <p:snd r:embed="rId1" name="camera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1238" y="6169664"/>
            <a:ext cx="10881360" cy="1906905"/>
          </a:xfrm>
        </p:spPr>
        <p:txBody>
          <a:bodyPr anchor="t"/>
          <a:lstStyle>
            <a:lvl1pPr algn="l">
              <a:defRPr sz="42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11238" y="4069399"/>
            <a:ext cx="10881360" cy="2100262"/>
          </a:xfrm>
        </p:spPr>
        <p:txBody>
          <a:bodyPr anchor="b"/>
          <a:lstStyle>
            <a:lvl1pPr marL="0" indent="0">
              <a:buNone/>
              <a:defRPr sz="2100"/>
            </a:lvl1pPr>
            <a:lvl2pPr marL="480060" indent="0">
              <a:buNone/>
              <a:defRPr sz="1890"/>
            </a:lvl2pPr>
            <a:lvl3pPr marL="960120" indent="0">
              <a:buNone/>
              <a:defRPr sz="1680"/>
            </a:lvl3pPr>
            <a:lvl4pPr marL="1440180" indent="0">
              <a:buNone/>
              <a:defRPr sz="1470"/>
            </a:lvl4pPr>
            <a:lvl5pPr marL="1920240" indent="0">
              <a:buNone/>
              <a:defRPr sz="1470"/>
            </a:lvl5pPr>
            <a:lvl6pPr marL="2400300" indent="0">
              <a:buNone/>
              <a:defRPr sz="1470"/>
            </a:lvl6pPr>
            <a:lvl7pPr marL="2880360" indent="0">
              <a:buNone/>
              <a:defRPr sz="1470"/>
            </a:lvl7pPr>
            <a:lvl8pPr marL="3360420" indent="0">
              <a:buNone/>
              <a:defRPr sz="1470"/>
            </a:lvl8pPr>
            <a:lvl9pPr marL="3840480" indent="0">
              <a:buNone/>
              <a:defRPr sz="147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9EBBAD-099E-4A45-B53C-AE6928B43DD8}" type="datetimeFigureOut">
              <a:rPr lang="ru-RU" smtClean="0"/>
              <a:pPr/>
              <a:t>03.04.2016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3D5FF1-606A-4276-BF31-697EFA88B7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93786012"/>
      </p:ext>
    </p:extLst>
  </p:cSld>
  <p:clrMapOvr>
    <a:masterClrMapping/>
  </p:clrMapOvr>
  <p:transition spd="slow">
    <p:push dir="u"/>
    <p:sndAc>
      <p:stSnd>
        <p:snd r:embed="rId1" name="camera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40080" y="2240284"/>
            <a:ext cx="5654040" cy="6336348"/>
          </a:xfrm>
        </p:spPr>
        <p:txBody>
          <a:bodyPr/>
          <a:lstStyle>
            <a:lvl1pPr>
              <a:defRPr sz="2940"/>
            </a:lvl1pPr>
            <a:lvl2pPr>
              <a:defRPr sz="2520"/>
            </a:lvl2pPr>
            <a:lvl3pPr>
              <a:defRPr sz="210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507480" y="2240284"/>
            <a:ext cx="5654040" cy="6336348"/>
          </a:xfrm>
        </p:spPr>
        <p:txBody>
          <a:bodyPr/>
          <a:lstStyle>
            <a:lvl1pPr>
              <a:defRPr sz="2940"/>
            </a:lvl1pPr>
            <a:lvl2pPr>
              <a:defRPr sz="2520"/>
            </a:lvl2pPr>
            <a:lvl3pPr>
              <a:defRPr sz="210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9EBBAD-099E-4A45-B53C-AE6928B43DD8}" type="datetimeFigureOut">
              <a:rPr lang="ru-RU" smtClean="0"/>
              <a:pPr/>
              <a:t>03.04.2016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3D5FF1-606A-4276-BF31-697EFA88B7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44458707"/>
      </p:ext>
    </p:extLst>
  </p:cSld>
  <p:clrMapOvr>
    <a:masterClrMapping/>
  </p:clrMapOvr>
  <p:transition spd="slow">
    <p:push dir="u"/>
    <p:sndAc>
      <p:stSnd>
        <p:snd r:embed="rId1" name="camera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0080" y="2149158"/>
            <a:ext cx="5656263" cy="895667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40080" y="3044825"/>
            <a:ext cx="5656263" cy="5531803"/>
          </a:xfrm>
        </p:spPr>
        <p:txBody>
          <a:bodyPr/>
          <a:lstStyle>
            <a:lvl1pPr>
              <a:defRPr sz="2520"/>
            </a:lvl1pPr>
            <a:lvl2pPr>
              <a:defRPr sz="2100"/>
            </a:lvl2pPr>
            <a:lvl3pPr>
              <a:defRPr sz="1890"/>
            </a:lvl3pPr>
            <a:lvl4pPr>
              <a:defRPr sz="1680"/>
            </a:lvl4pPr>
            <a:lvl5pPr>
              <a:defRPr sz="1680"/>
            </a:lvl5pPr>
            <a:lvl6pPr>
              <a:defRPr sz="1680"/>
            </a:lvl6pPr>
            <a:lvl7pPr>
              <a:defRPr sz="1680"/>
            </a:lvl7pPr>
            <a:lvl8pPr>
              <a:defRPr sz="1680"/>
            </a:lvl8pPr>
            <a:lvl9pPr>
              <a:defRPr sz="168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503037" y="2149158"/>
            <a:ext cx="5658485" cy="895667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503037" y="3044825"/>
            <a:ext cx="5658485" cy="5531803"/>
          </a:xfrm>
        </p:spPr>
        <p:txBody>
          <a:bodyPr/>
          <a:lstStyle>
            <a:lvl1pPr>
              <a:defRPr sz="2520"/>
            </a:lvl1pPr>
            <a:lvl2pPr>
              <a:defRPr sz="2100"/>
            </a:lvl2pPr>
            <a:lvl3pPr>
              <a:defRPr sz="1890"/>
            </a:lvl3pPr>
            <a:lvl4pPr>
              <a:defRPr sz="1680"/>
            </a:lvl4pPr>
            <a:lvl5pPr>
              <a:defRPr sz="1680"/>
            </a:lvl5pPr>
            <a:lvl6pPr>
              <a:defRPr sz="1680"/>
            </a:lvl6pPr>
            <a:lvl7pPr>
              <a:defRPr sz="1680"/>
            </a:lvl7pPr>
            <a:lvl8pPr>
              <a:defRPr sz="1680"/>
            </a:lvl8pPr>
            <a:lvl9pPr>
              <a:defRPr sz="168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9EBBAD-099E-4A45-B53C-AE6928B43DD8}" type="datetimeFigureOut">
              <a:rPr lang="ru-RU" smtClean="0"/>
              <a:pPr/>
              <a:t>03.04.2016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3D5FF1-606A-4276-BF31-697EFA88B7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7715114"/>
      </p:ext>
    </p:extLst>
  </p:cSld>
  <p:clrMapOvr>
    <a:masterClrMapping/>
  </p:clrMapOvr>
  <p:transition spd="slow">
    <p:push dir="u"/>
    <p:sndAc>
      <p:stSnd>
        <p:snd r:embed="rId1" name="camera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9EBBAD-099E-4A45-B53C-AE6928B43DD8}" type="datetimeFigureOut">
              <a:rPr lang="ru-RU" smtClean="0"/>
              <a:pPr/>
              <a:t>03.04.2016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3D5FF1-606A-4276-BF31-697EFA88B7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7230848"/>
      </p:ext>
    </p:extLst>
  </p:cSld>
  <p:clrMapOvr>
    <a:masterClrMapping/>
  </p:clrMapOvr>
  <p:transition spd="slow">
    <p:push dir="u"/>
    <p:sndAc>
      <p:stSnd>
        <p:snd r:embed="rId1" name="camera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9EBBAD-099E-4A45-B53C-AE6928B43DD8}" type="datetimeFigureOut">
              <a:rPr lang="ru-RU" smtClean="0"/>
              <a:pPr/>
              <a:t>03.04.2016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3D5FF1-606A-4276-BF31-697EFA88B7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36131322"/>
      </p:ext>
    </p:extLst>
  </p:cSld>
  <p:clrMapOvr>
    <a:masterClrMapping/>
  </p:clrMapOvr>
  <p:transition spd="slow">
    <p:push dir="u"/>
    <p:sndAc>
      <p:stSnd>
        <p:snd r:embed="rId1" name="camera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0082" y="382270"/>
            <a:ext cx="4211638" cy="1626870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5070" y="382274"/>
            <a:ext cx="7156450" cy="8194358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40082" y="2009144"/>
            <a:ext cx="4211638" cy="6567488"/>
          </a:xfrm>
        </p:spPr>
        <p:txBody>
          <a:bodyPr/>
          <a:lstStyle>
            <a:lvl1pPr marL="0" indent="0">
              <a:buNone/>
              <a:defRPr sz="1470"/>
            </a:lvl1pPr>
            <a:lvl2pPr marL="480060" indent="0">
              <a:buNone/>
              <a:defRPr sz="1260"/>
            </a:lvl2pPr>
            <a:lvl3pPr marL="960120" indent="0">
              <a:buNone/>
              <a:defRPr sz="1050"/>
            </a:lvl3pPr>
            <a:lvl4pPr marL="1440180" indent="0">
              <a:buNone/>
              <a:defRPr sz="945"/>
            </a:lvl4pPr>
            <a:lvl5pPr marL="1920240" indent="0">
              <a:buNone/>
              <a:defRPr sz="945"/>
            </a:lvl5pPr>
            <a:lvl6pPr marL="2400300" indent="0">
              <a:buNone/>
              <a:defRPr sz="945"/>
            </a:lvl6pPr>
            <a:lvl7pPr marL="2880360" indent="0">
              <a:buNone/>
              <a:defRPr sz="945"/>
            </a:lvl7pPr>
            <a:lvl8pPr marL="3360420" indent="0">
              <a:buNone/>
              <a:defRPr sz="945"/>
            </a:lvl8pPr>
            <a:lvl9pPr marL="3840480" indent="0">
              <a:buNone/>
              <a:defRPr sz="94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9EBBAD-099E-4A45-B53C-AE6928B43DD8}" type="datetimeFigureOut">
              <a:rPr lang="ru-RU" smtClean="0"/>
              <a:pPr/>
              <a:t>03.04.2016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3D5FF1-606A-4276-BF31-697EFA88B7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03285133"/>
      </p:ext>
    </p:extLst>
  </p:cSld>
  <p:clrMapOvr>
    <a:masterClrMapping/>
  </p:clrMapOvr>
  <p:transition spd="slow">
    <p:push dir="u"/>
    <p:sndAc>
      <p:stSnd>
        <p:snd r:embed="rId1" name="camera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9203" y="6720840"/>
            <a:ext cx="7680960" cy="793433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509203" y="857885"/>
            <a:ext cx="7680960" cy="5760720"/>
          </a:xfrm>
        </p:spPr>
        <p:txBody>
          <a:bodyPr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09203" y="7514273"/>
            <a:ext cx="7680960" cy="1126807"/>
          </a:xfrm>
        </p:spPr>
        <p:txBody>
          <a:bodyPr/>
          <a:lstStyle>
            <a:lvl1pPr marL="0" indent="0">
              <a:buNone/>
              <a:defRPr sz="1470"/>
            </a:lvl1pPr>
            <a:lvl2pPr marL="480060" indent="0">
              <a:buNone/>
              <a:defRPr sz="1260"/>
            </a:lvl2pPr>
            <a:lvl3pPr marL="960120" indent="0">
              <a:buNone/>
              <a:defRPr sz="1050"/>
            </a:lvl3pPr>
            <a:lvl4pPr marL="1440180" indent="0">
              <a:buNone/>
              <a:defRPr sz="945"/>
            </a:lvl4pPr>
            <a:lvl5pPr marL="1920240" indent="0">
              <a:buNone/>
              <a:defRPr sz="945"/>
            </a:lvl5pPr>
            <a:lvl6pPr marL="2400300" indent="0">
              <a:buNone/>
              <a:defRPr sz="945"/>
            </a:lvl6pPr>
            <a:lvl7pPr marL="2880360" indent="0">
              <a:buNone/>
              <a:defRPr sz="945"/>
            </a:lvl7pPr>
            <a:lvl8pPr marL="3360420" indent="0">
              <a:buNone/>
              <a:defRPr sz="945"/>
            </a:lvl8pPr>
            <a:lvl9pPr marL="3840480" indent="0">
              <a:buNone/>
              <a:defRPr sz="94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9EBBAD-099E-4A45-B53C-AE6928B43DD8}" type="datetimeFigureOut">
              <a:rPr lang="ru-RU" smtClean="0"/>
              <a:pPr/>
              <a:t>03.04.2016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3D5FF1-606A-4276-BF31-697EFA88B7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2774653"/>
      </p:ext>
    </p:extLst>
  </p:cSld>
  <p:clrMapOvr>
    <a:masterClrMapping/>
  </p:clrMapOvr>
  <p:transition spd="slow">
    <p:push dir="u"/>
    <p:sndAc>
      <p:stSnd>
        <p:snd r:embed="rId1" name="camera.wav"/>
      </p:stSnd>
    </p:sndAc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40080" y="384493"/>
            <a:ext cx="1152144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40080" y="2240284"/>
            <a:ext cx="11521440" cy="6336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40080" y="8743315"/>
            <a:ext cx="298704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70">
                <a:solidFill>
                  <a:schemeClr val="tx1"/>
                </a:solidFill>
                <a:latin typeface="+mn-lt"/>
              </a:defRPr>
            </a:lvl1pPr>
          </a:lstStyle>
          <a:p>
            <a:fld id="{569EBBAD-099E-4A45-B53C-AE6928B43DD8}" type="datetimeFigureOut">
              <a:rPr lang="ru-RU" smtClean="0"/>
              <a:pPr/>
              <a:t>03.04.2016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73880" y="8743315"/>
            <a:ext cx="405384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70">
                <a:solidFill>
                  <a:schemeClr val="tx1"/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174480" y="8743315"/>
            <a:ext cx="298704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70" smtClean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503D5FF1-606A-4276-BF31-697EFA88B7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13581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  <p:sldLayoutId id="2147483870" r:id="rId12"/>
  </p:sldLayoutIdLst>
  <p:transition spd="slow">
    <p:push dir="u"/>
    <p:sndAc>
      <p:stSnd>
        <p:snd r:embed="rId14" name="camera.wav"/>
      </p:stSnd>
    </p:sndAc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62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62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62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62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620">
          <a:solidFill>
            <a:schemeClr val="tx2"/>
          </a:solidFill>
          <a:latin typeface="Arial" charset="0"/>
        </a:defRPr>
      </a:lvl5pPr>
      <a:lvl6pPr marL="480060" algn="ctr" rtl="0" eaLnBrk="1" fontAlgn="base" hangingPunct="1">
        <a:spcBef>
          <a:spcPct val="0"/>
        </a:spcBef>
        <a:spcAft>
          <a:spcPct val="0"/>
        </a:spcAft>
        <a:defRPr sz="4620">
          <a:solidFill>
            <a:schemeClr val="tx2"/>
          </a:solidFill>
          <a:latin typeface="Arial" charset="0"/>
        </a:defRPr>
      </a:lvl6pPr>
      <a:lvl7pPr marL="960120" algn="ctr" rtl="0" eaLnBrk="1" fontAlgn="base" hangingPunct="1">
        <a:spcBef>
          <a:spcPct val="0"/>
        </a:spcBef>
        <a:spcAft>
          <a:spcPct val="0"/>
        </a:spcAft>
        <a:defRPr sz="4620">
          <a:solidFill>
            <a:schemeClr val="tx2"/>
          </a:solidFill>
          <a:latin typeface="Arial" charset="0"/>
        </a:defRPr>
      </a:lvl7pPr>
      <a:lvl8pPr marL="1440180" algn="ctr" rtl="0" eaLnBrk="1" fontAlgn="base" hangingPunct="1">
        <a:spcBef>
          <a:spcPct val="0"/>
        </a:spcBef>
        <a:spcAft>
          <a:spcPct val="0"/>
        </a:spcAft>
        <a:defRPr sz="4620">
          <a:solidFill>
            <a:schemeClr val="tx2"/>
          </a:solidFill>
          <a:latin typeface="Arial" charset="0"/>
        </a:defRPr>
      </a:lvl8pPr>
      <a:lvl9pPr marL="1920240" algn="ctr" rtl="0" eaLnBrk="1" fontAlgn="base" hangingPunct="1">
        <a:spcBef>
          <a:spcPct val="0"/>
        </a:spcBef>
        <a:spcAft>
          <a:spcPct val="0"/>
        </a:spcAft>
        <a:defRPr sz="4620">
          <a:solidFill>
            <a:schemeClr val="tx2"/>
          </a:solidFill>
          <a:latin typeface="Arial" charset="0"/>
        </a:defRPr>
      </a:lvl9pPr>
    </p:titleStyle>
    <p:bodyStyle>
      <a:lvl1pPr marL="360045" indent="-360045" algn="l" rtl="0" eaLnBrk="1" fontAlgn="base" hangingPunct="1">
        <a:spcBef>
          <a:spcPct val="20000"/>
        </a:spcBef>
        <a:spcAft>
          <a:spcPct val="0"/>
        </a:spcAft>
        <a:buChar char="•"/>
        <a:defRPr sz="3360">
          <a:solidFill>
            <a:schemeClr val="tx1"/>
          </a:solidFill>
          <a:latin typeface="+mn-lt"/>
          <a:ea typeface="+mn-ea"/>
          <a:cs typeface="+mn-cs"/>
        </a:defRPr>
      </a:lvl1pPr>
      <a:lvl2pPr marL="780098" indent="-300038" algn="l" rtl="0" eaLnBrk="1" fontAlgn="base" hangingPunct="1">
        <a:spcBef>
          <a:spcPct val="20000"/>
        </a:spcBef>
        <a:spcAft>
          <a:spcPct val="0"/>
        </a:spcAft>
        <a:buChar char="–"/>
        <a:defRPr sz="2940">
          <a:solidFill>
            <a:schemeClr val="tx1"/>
          </a:solidFill>
          <a:latin typeface="+mn-lt"/>
        </a:defRPr>
      </a:lvl2pPr>
      <a:lvl3pPr marL="1200150" indent="-240030" algn="l" rtl="0" eaLnBrk="1" fontAlgn="base" hangingPunct="1">
        <a:spcBef>
          <a:spcPct val="20000"/>
        </a:spcBef>
        <a:spcAft>
          <a:spcPct val="0"/>
        </a:spcAft>
        <a:buChar char="•"/>
        <a:defRPr sz="2520">
          <a:solidFill>
            <a:schemeClr val="tx1"/>
          </a:solidFill>
          <a:latin typeface="+mn-lt"/>
        </a:defRPr>
      </a:lvl3pPr>
      <a:lvl4pPr marL="1680210" indent="-240030" algn="l" rtl="0" eaLnBrk="1" fontAlgn="base" hangingPunct="1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4pPr>
      <a:lvl5pPr marL="2160270" indent="-240030" algn="l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5pPr>
      <a:lvl6pPr marL="2640330" indent="-240030" algn="l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6pPr>
      <a:lvl7pPr marL="3120390" indent="-240030" algn="l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7pPr>
      <a:lvl8pPr marL="3600450" indent="-240030" algn="l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8pPr>
      <a:lvl9pPr marL="4080510" indent="-240030" algn="l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oleObject" Target="../embeddings/oleObject9.bin"/><Relationship Id="rId3" Type="http://schemas.openxmlformats.org/officeDocument/2006/relationships/audio" Target="../media/audio1.wav"/><Relationship Id="rId7" Type="http://schemas.openxmlformats.org/officeDocument/2006/relationships/oleObject" Target="../embeddings/oleObject3.bin"/><Relationship Id="rId12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1.bin"/><Relationship Id="rId10" Type="http://schemas.openxmlformats.org/officeDocument/2006/relationships/oleObject" Target="../embeddings/oleObject6.bin"/><Relationship Id="rId4" Type="http://schemas.openxmlformats.org/officeDocument/2006/relationships/image" Target="../media/image2.png"/><Relationship Id="rId9" Type="http://schemas.openxmlformats.org/officeDocument/2006/relationships/oleObject" Target="../embeddings/oleObject5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2.xml"/><Relationship Id="rId1" Type="http://schemas.openxmlformats.org/officeDocument/2006/relationships/video" Target="NULL" TargetMode="External"/><Relationship Id="rId6" Type="http://schemas.openxmlformats.org/officeDocument/2006/relationships/image" Target="../media/image18.jpeg"/><Relationship Id="rId5" Type="http://schemas.openxmlformats.org/officeDocument/2006/relationships/image" Target="../media/image7.png"/><Relationship Id="rId4" Type="http://schemas.microsoft.com/office/2007/relationships/media" Target="../media/media5.wma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2.xml"/><Relationship Id="rId1" Type="http://schemas.openxmlformats.org/officeDocument/2006/relationships/video" Target="NULL" TargetMode="External"/><Relationship Id="rId6" Type="http://schemas.openxmlformats.org/officeDocument/2006/relationships/image" Target="../media/image7.png"/><Relationship Id="rId5" Type="http://schemas.microsoft.com/office/2007/relationships/media" Target="../media/media6.wma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oleObject" Target="../embeddings/oleObject2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0.bin"/><Relationship Id="rId5" Type="http://schemas.openxmlformats.org/officeDocument/2006/relationships/oleObject" Target="../embeddings/oleObject19.bin"/><Relationship Id="rId4" Type="http://schemas.openxmlformats.org/officeDocument/2006/relationships/oleObject" Target="../embeddings/oleObject18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2.bin"/><Relationship Id="rId5" Type="http://schemas.openxmlformats.org/officeDocument/2006/relationships/oleObject" Target="../embeddings/oleObject11.bin"/><Relationship Id="rId4" Type="http://schemas.openxmlformats.org/officeDocument/2006/relationships/oleObject" Target="../embeddings/oleObject10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3" Type="http://schemas.openxmlformats.org/officeDocument/2006/relationships/image" Target="../media/image3.png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5.bin"/><Relationship Id="rId5" Type="http://schemas.openxmlformats.org/officeDocument/2006/relationships/oleObject" Target="../embeddings/oleObject14.bin"/><Relationship Id="rId4" Type="http://schemas.openxmlformats.org/officeDocument/2006/relationships/image" Target="../media/image4.png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2.xml"/><Relationship Id="rId1" Type="http://schemas.openxmlformats.org/officeDocument/2006/relationships/video" Target="NULL" TargetMode="External"/><Relationship Id="rId6" Type="http://schemas.openxmlformats.org/officeDocument/2006/relationships/image" Target="../media/image7.png"/><Relationship Id="rId5" Type="http://schemas.microsoft.com/office/2007/relationships/media" Target="../media/media1.wma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1.wav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2.xml"/><Relationship Id="rId1" Type="http://schemas.openxmlformats.org/officeDocument/2006/relationships/video" Target="NULL" TargetMode="External"/><Relationship Id="rId6" Type="http://schemas.microsoft.com/office/2007/relationships/media" Target="../media/media2.wma"/><Relationship Id="rId11" Type="http://schemas.openxmlformats.org/officeDocument/2006/relationships/image" Target="../media/image12.png"/><Relationship Id="rId5" Type="http://schemas.openxmlformats.org/officeDocument/2006/relationships/image" Target="../media/image8.png"/><Relationship Id="rId10" Type="http://schemas.openxmlformats.org/officeDocument/2006/relationships/image" Target="../media/image11.png"/><Relationship Id="rId4" Type="http://schemas.openxmlformats.org/officeDocument/2006/relationships/image" Target="../media/image3.png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3.png"/><Relationship Id="rId7" Type="http://schemas.openxmlformats.org/officeDocument/2006/relationships/image" Target="../media/image14.jpeg"/><Relationship Id="rId2" Type="http://schemas.openxmlformats.org/officeDocument/2006/relationships/slideLayout" Target="../slideLayouts/slideLayout12.xml"/><Relationship Id="rId1" Type="http://schemas.openxmlformats.org/officeDocument/2006/relationships/video" Target="NULL" TargetMode="External"/><Relationship Id="rId6" Type="http://schemas.openxmlformats.org/officeDocument/2006/relationships/image" Target="../media/image13.jpeg"/><Relationship Id="rId5" Type="http://schemas.openxmlformats.org/officeDocument/2006/relationships/image" Target="../media/image7.png"/><Relationship Id="rId10" Type="http://schemas.openxmlformats.org/officeDocument/2006/relationships/image" Target="../media/image17.jpeg"/><Relationship Id="rId4" Type="http://schemas.microsoft.com/office/2007/relationships/media" Target="../media/media3.wma"/><Relationship Id="rId9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12.xml"/><Relationship Id="rId1" Type="http://schemas.openxmlformats.org/officeDocument/2006/relationships/video" Target="NULL" TargetMode="Externa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7.png"/><Relationship Id="rId4" Type="http://schemas.openxmlformats.org/officeDocument/2006/relationships/image" Target="../media/image8.png"/><Relationship Id="rId9" Type="http://schemas.microsoft.com/office/2007/relationships/media" Target="../media/media4.wma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0" descr="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801600" cy="960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13"/>
          <p:cNvSpPr>
            <a:spLocks noGrp="1" noChangeArrowheads="1"/>
          </p:cNvSpPr>
          <p:nvPr>
            <p:ph type="title"/>
          </p:nvPr>
        </p:nvSpPr>
        <p:spPr>
          <a:xfrm>
            <a:off x="690465" y="6531117"/>
            <a:ext cx="11551299" cy="1381242"/>
          </a:xfrm>
          <a:noFill/>
          <a:ln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3600" b="1" i="1" dirty="0">
                <a:solidFill>
                  <a:schemeClr val="accent4">
                    <a:lumMod val="95000"/>
                    <a:lumOff val="5000"/>
                  </a:schemeClr>
                </a:solidFill>
              </a:rPr>
              <a:t>Обучение составлению рассказа по сюжетной картинке </a:t>
            </a:r>
            <a:r>
              <a:rPr lang="ru-RU" sz="3600" b="1" i="1" dirty="0" smtClean="0">
                <a:solidFill>
                  <a:schemeClr val="accent4">
                    <a:lumMod val="95000"/>
                    <a:lumOff val="5000"/>
                  </a:schemeClr>
                </a:solidFill>
              </a:rPr>
              <a:t>дошкольников с ОНР</a:t>
            </a:r>
            <a:endParaRPr lang="ru-RU" sz="3600" i="1" dirty="0">
              <a:solidFill>
                <a:schemeClr val="accent4">
                  <a:lumMod val="95000"/>
                  <a:lumOff val="5000"/>
                </a:schemeClr>
              </a:solidFill>
              <a:latin typeface="Century Schoolbook" pitchFamily="18" charset="0"/>
            </a:endParaRPr>
          </a:p>
        </p:txBody>
      </p:sp>
      <p:graphicFrame>
        <p:nvGraphicFramePr>
          <p:cNvPr id="2052" name="Object 14"/>
          <p:cNvGraphicFramePr>
            <a:graphicFrameLocks noGrp="1" noChangeAspect="1"/>
          </p:cNvGraphicFramePr>
          <p:nvPr>
            <p:ph idx="1"/>
          </p:nvPr>
        </p:nvGraphicFramePr>
        <p:xfrm>
          <a:off x="9831230" y="4347211"/>
          <a:ext cx="1370172" cy="1370172"/>
        </p:xfrm>
        <a:graphic>
          <a:graphicData uri="http://schemas.openxmlformats.org/presentationml/2006/ole">
            <p:oleObj spid="_x0000_s1422" name="Document" r:id="rId5" imgW="1298520" imgH="1300680" progId="">
              <p:embed/>
            </p:oleObj>
          </a:graphicData>
        </a:graphic>
      </p:graphicFrame>
      <p:graphicFrame>
        <p:nvGraphicFramePr>
          <p:cNvPr id="2053" name="Object 16"/>
          <p:cNvGraphicFramePr>
            <a:graphicFrameLocks noChangeAspect="1"/>
          </p:cNvGraphicFramePr>
          <p:nvPr/>
        </p:nvGraphicFramePr>
        <p:xfrm>
          <a:off x="9122808" y="4422221"/>
          <a:ext cx="840105" cy="840105"/>
        </p:xfrm>
        <a:graphic>
          <a:graphicData uri="http://schemas.openxmlformats.org/presentationml/2006/ole">
            <p:oleObj spid="_x0000_s1423" name="Document" r:id="rId6" imgW="1298520" imgH="1300680" progId="">
              <p:embed/>
            </p:oleObj>
          </a:graphicData>
        </a:graphic>
      </p:graphicFrame>
      <p:graphicFrame>
        <p:nvGraphicFramePr>
          <p:cNvPr id="2054" name="Object 17"/>
          <p:cNvGraphicFramePr>
            <a:graphicFrameLocks noChangeAspect="1"/>
          </p:cNvGraphicFramePr>
          <p:nvPr/>
        </p:nvGraphicFramePr>
        <p:xfrm>
          <a:off x="8216029" y="4422222"/>
          <a:ext cx="688419" cy="688419"/>
        </p:xfrm>
        <a:graphic>
          <a:graphicData uri="http://schemas.openxmlformats.org/presentationml/2006/ole">
            <p:oleObj spid="_x0000_s1424" name="Document" r:id="rId7" imgW="1298520" imgH="1300680" progId="">
              <p:embed/>
            </p:oleObj>
          </a:graphicData>
        </a:graphic>
      </p:graphicFrame>
      <p:graphicFrame>
        <p:nvGraphicFramePr>
          <p:cNvPr id="2055" name="Object 18"/>
          <p:cNvGraphicFramePr>
            <a:graphicFrameLocks noChangeAspect="1"/>
          </p:cNvGraphicFramePr>
          <p:nvPr/>
        </p:nvGraphicFramePr>
        <p:xfrm>
          <a:off x="7534275" y="4498898"/>
          <a:ext cx="461726" cy="461724"/>
        </p:xfrm>
        <a:graphic>
          <a:graphicData uri="http://schemas.openxmlformats.org/presentationml/2006/ole">
            <p:oleObj spid="_x0000_s1425" name="Document" r:id="rId8" imgW="1298520" imgH="1300680" progId="">
              <p:embed/>
            </p:oleObj>
          </a:graphicData>
        </a:graphic>
      </p:graphicFrame>
      <p:graphicFrame>
        <p:nvGraphicFramePr>
          <p:cNvPr id="2056" name="Object 21"/>
          <p:cNvGraphicFramePr>
            <a:graphicFrameLocks noChangeAspect="1"/>
          </p:cNvGraphicFramePr>
          <p:nvPr/>
        </p:nvGraphicFramePr>
        <p:xfrm>
          <a:off x="7005876" y="4573907"/>
          <a:ext cx="311706" cy="311706"/>
        </p:xfrm>
        <a:graphic>
          <a:graphicData uri="http://schemas.openxmlformats.org/presentationml/2006/ole">
            <p:oleObj spid="_x0000_s1426" name="Document" r:id="rId9" imgW="1298520" imgH="1300680" progId="">
              <p:embed/>
            </p:oleObj>
          </a:graphicData>
        </a:graphic>
      </p:graphicFrame>
      <p:graphicFrame>
        <p:nvGraphicFramePr>
          <p:cNvPr id="2057" name="Object 22"/>
          <p:cNvGraphicFramePr>
            <a:graphicFrameLocks noChangeAspect="1"/>
          </p:cNvGraphicFramePr>
          <p:nvPr/>
        </p:nvGraphicFramePr>
        <p:xfrm>
          <a:off x="6475813" y="4725593"/>
          <a:ext cx="236697" cy="236697"/>
        </p:xfrm>
        <a:graphic>
          <a:graphicData uri="http://schemas.openxmlformats.org/presentationml/2006/ole">
            <p:oleObj spid="_x0000_s1427" name="Document" r:id="rId10" imgW="1298520" imgH="1300680" progId="">
              <p:embed/>
            </p:oleObj>
          </a:graphicData>
        </a:graphic>
      </p:graphicFrame>
      <p:graphicFrame>
        <p:nvGraphicFramePr>
          <p:cNvPr id="2058" name="Object 23"/>
          <p:cNvGraphicFramePr>
            <a:graphicFrameLocks noChangeAspect="1"/>
          </p:cNvGraphicFramePr>
          <p:nvPr/>
        </p:nvGraphicFramePr>
        <p:xfrm>
          <a:off x="6022423" y="4800602"/>
          <a:ext cx="236697" cy="236697"/>
        </p:xfrm>
        <a:graphic>
          <a:graphicData uri="http://schemas.openxmlformats.org/presentationml/2006/ole">
            <p:oleObj spid="_x0000_s1428" name="Document" r:id="rId11" imgW="1298520" imgH="1300680" progId="">
              <p:embed/>
            </p:oleObj>
          </a:graphicData>
        </a:graphic>
      </p:graphicFrame>
      <p:graphicFrame>
        <p:nvGraphicFramePr>
          <p:cNvPr id="2059" name="Object 24"/>
          <p:cNvGraphicFramePr>
            <a:graphicFrameLocks noChangeAspect="1"/>
          </p:cNvGraphicFramePr>
          <p:nvPr/>
        </p:nvGraphicFramePr>
        <p:xfrm>
          <a:off x="5494022" y="4952288"/>
          <a:ext cx="236697" cy="236697"/>
        </p:xfrm>
        <a:graphic>
          <a:graphicData uri="http://schemas.openxmlformats.org/presentationml/2006/ole">
            <p:oleObj spid="_x0000_s1429" name="Document" r:id="rId12" imgW="1298520" imgH="1300680" progId="">
              <p:embed/>
            </p:oleObj>
          </a:graphicData>
        </a:graphic>
      </p:graphicFrame>
      <p:graphicFrame>
        <p:nvGraphicFramePr>
          <p:cNvPr id="2060" name="Object 25"/>
          <p:cNvGraphicFramePr>
            <a:graphicFrameLocks noChangeAspect="1"/>
          </p:cNvGraphicFramePr>
          <p:nvPr/>
        </p:nvGraphicFramePr>
        <p:xfrm>
          <a:off x="5040632" y="5102308"/>
          <a:ext cx="236697" cy="236697"/>
        </p:xfrm>
        <a:graphic>
          <a:graphicData uri="http://schemas.openxmlformats.org/presentationml/2006/ole">
            <p:oleObj spid="_x0000_s1430" name="Document" r:id="rId13" imgW="1298520" imgH="1300680" progId="">
              <p:embed/>
            </p:oleObj>
          </a:graphicData>
        </a:graphic>
      </p:graphicFrame>
      <p:sp>
        <p:nvSpPr>
          <p:cNvPr id="13" name="Rectangle 13"/>
          <p:cNvSpPr txBox="1">
            <a:spLocks noChangeArrowheads="1"/>
          </p:cNvSpPr>
          <p:nvPr/>
        </p:nvSpPr>
        <p:spPr bwMode="auto">
          <a:xfrm>
            <a:off x="335902" y="8166624"/>
            <a:ext cx="12073812" cy="541583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6012" tIns="48006" rIns="96012" bIns="48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ru-RU" sz="2800" kern="0" dirty="0">
                <a:solidFill>
                  <a:schemeClr val="accent4">
                    <a:lumMod val="95000"/>
                    <a:lumOff val="5000"/>
                  </a:schemeClr>
                </a:solidFill>
              </a:rPr>
              <a:t>Учитель-логопед</a:t>
            </a:r>
            <a:r>
              <a:rPr lang="en-US" sz="2800" kern="0" dirty="0">
                <a:solidFill>
                  <a:schemeClr val="accent4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kern="0" dirty="0">
                <a:solidFill>
                  <a:schemeClr val="accent4">
                    <a:lumMod val="95000"/>
                    <a:lumOff val="5000"/>
                  </a:schemeClr>
                </a:solidFill>
              </a:rPr>
              <a:t>ГБУ ДОгМ ГППЦ ТО </a:t>
            </a:r>
            <a:r>
              <a:rPr lang="ru-RU" sz="2800" kern="0" dirty="0" smtClean="0">
                <a:solidFill>
                  <a:schemeClr val="accent4">
                    <a:lumMod val="95000"/>
                    <a:lumOff val="5000"/>
                  </a:schemeClr>
                </a:solidFill>
              </a:rPr>
              <a:t>«Отрадное» </a:t>
            </a:r>
            <a:r>
              <a:rPr lang="ru-RU" sz="2800" kern="0" dirty="0">
                <a:solidFill>
                  <a:schemeClr val="accent4">
                    <a:lumMod val="95000"/>
                    <a:lumOff val="5000"/>
                  </a:schemeClr>
                </a:solidFill>
              </a:rPr>
              <a:t>Кравцова М.К.</a:t>
            </a:r>
            <a:endParaRPr lang="ru-RU" sz="2800" kern="0" dirty="0">
              <a:solidFill>
                <a:schemeClr val="accent4">
                  <a:lumMod val="95000"/>
                  <a:lumOff val="5000"/>
                </a:schemeClr>
              </a:solidFill>
              <a:latin typeface="Century Schoolbook" pitchFamily="18" charset="0"/>
            </a:endParaRPr>
          </a:p>
        </p:txBody>
      </p:sp>
    </p:spTree>
  </p:cSld>
  <p:clrMapOvr>
    <a:masterClrMapping/>
  </p:clrMapOvr>
  <p:transition spd="slow">
    <p:push dir="u"/>
    <p:sndAc>
      <p:stSnd>
        <p:snd r:embed="rId3" name="camera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801600" cy="960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Звук 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1540366" y="8341675"/>
            <a:ext cx="640080" cy="640080"/>
          </a:xfrm>
          <a:prstGeom prst="rect">
            <a:avLst/>
          </a:prstGeom>
        </p:spPr>
      </p:pic>
      <p:pic>
        <p:nvPicPr>
          <p:cNvPr id="10" name="Объект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540174" y="175459"/>
            <a:ext cx="10261426" cy="7096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0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801600" cy="960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Rectangle 12"/>
          <p:cNvSpPr>
            <a:spLocks noGrp="1" noChangeArrowheads="1"/>
          </p:cNvSpPr>
          <p:nvPr>
            <p:ph type="body" sz="half" idx="1"/>
          </p:nvPr>
        </p:nvSpPr>
        <p:spPr>
          <a:xfrm>
            <a:off x="3228056" y="3517716"/>
            <a:ext cx="7333200" cy="2079000"/>
          </a:xfrm>
          <a:noFill/>
        </p:spPr>
        <p:txBody>
          <a:bodyPr>
            <a:prstTxWarp prst="textWave1">
              <a:avLst>
                <a:gd name="adj1" fmla="val 12500"/>
                <a:gd name="adj2" fmla="val -140"/>
              </a:avLst>
            </a:prstTxWarp>
          </a:bodyPr>
          <a:lstStyle/>
          <a:p>
            <a:pPr marL="0" indent="0">
              <a:buNone/>
            </a:pPr>
            <a:r>
              <a:rPr lang="ru-RU" sz="2940" b="1" dirty="0">
                <a:ln w="66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М</a:t>
            </a:r>
            <a:r>
              <a:rPr lang="ru-RU" sz="2940" b="1" dirty="0">
                <a:ln w="66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о</a:t>
            </a:r>
            <a:r>
              <a:rPr lang="ru-RU" sz="2940" b="1" dirty="0">
                <a:ln w="66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л</a:t>
            </a:r>
            <a:r>
              <a:rPr lang="ru-RU" sz="2940" b="1" dirty="0">
                <a:ln w="66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о</a:t>
            </a:r>
            <a:r>
              <a:rPr lang="ru-RU" sz="2940" b="1" dirty="0">
                <a:ln w="66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FF9933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д</a:t>
            </a:r>
            <a:r>
              <a:rPr lang="ru-RU" sz="2940" b="1" dirty="0">
                <a:ln w="66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е</a:t>
            </a:r>
            <a:r>
              <a:rPr lang="ru-RU" sz="2940" b="1" dirty="0">
                <a:ln w="66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FF9999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ц</a:t>
            </a:r>
            <a:r>
              <a:rPr lang="ru-RU" sz="2940" b="1" dirty="0">
                <a:ln w="66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!</a:t>
            </a:r>
          </a:p>
        </p:txBody>
      </p:sp>
      <p:pic>
        <p:nvPicPr>
          <p:cNvPr id="9" name="Звук 5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0353795" y="7451766"/>
            <a:ext cx="640080" cy="640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4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20732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801600" cy="960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921969" y="3541787"/>
            <a:ext cx="10469084" cy="3780473"/>
          </a:xfrm>
        </p:spPr>
        <p:txBody>
          <a:bodyPr/>
          <a:lstStyle/>
          <a:p>
            <a:pPr marL="0" indent="0" algn="just">
              <a:buFont typeface="Wingdings" pitchFamily="2" charset="2"/>
              <a:buChar char="§"/>
            </a:pPr>
            <a:r>
              <a:rPr lang="ru-RU" sz="2000" dirty="0" smtClean="0"/>
              <a:t> </a:t>
            </a:r>
            <a:r>
              <a:rPr lang="ru-RU" sz="2800" dirty="0" smtClean="0"/>
              <a:t>В презентации использованы картинки из пособия Т.Ю. Бардышевой, Е.Н. Моносовой «Обучение связной речи детей 4 – 5 лет»</a:t>
            </a:r>
          </a:p>
          <a:p>
            <a:pPr marL="0" indent="0" algn="just"/>
            <a:r>
              <a:rPr lang="ru-RU" sz="2800" dirty="0" smtClean="0"/>
              <a:t> СПАСИБО ЗА ВНИМАНИЕ!</a:t>
            </a:r>
          </a:p>
          <a:p>
            <a:pPr marL="0" indent="0" algn="just">
              <a:buNone/>
            </a:pPr>
            <a:endParaRPr lang="ru-RU" sz="2000" dirty="0" smtClean="0"/>
          </a:p>
          <a:p>
            <a:pPr marL="0" indent="0" algn="just">
              <a:buNone/>
            </a:pPr>
            <a:endParaRPr lang="ru-RU" sz="2000" dirty="0" smtClean="0"/>
          </a:p>
          <a:p>
            <a:pPr marL="0" indent="0" algn="just">
              <a:buNone/>
            </a:pPr>
            <a:endParaRPr lang="ru-RU" sz="2000" dirty="0" smtClean="0"/>
          </a:p>
          <a:p>
            <a:pPr marL="0" indent="0" algn="just">
              <a:buNone/>
            </a:pPr>
            <a:endParaRPr lang="ru-RU" sz="2000" dirty="0"/>
          </a:p>
          <a:p>
            <a:pPr marL="0" indent="0" algn="just">
              <a:buNone/>
            </a:pPr>
            <a:r>
              <a:rPr lang="ru-RU" sz="2000" dirty="0"/>
              <a:t>    </a:t>
            </a:r>
            <a:endParaRPr lang="ru-RU" sz="2000" dirty="0">
              <a:latin typeface="Century Schoolbook" pitchFamily="18" charset="0"/>
            </a:endParaRPr>
          </a:p>
        </p:txBody>
      </p:sp>
      <p:graphicFrame>
        <p:nvGraphicFramePr>
          <p:cNvPr id="3077" name="Object 6"/>
          <p:cNvGraphicFramePr>
            <a:graphicFrameLocks noGrp="1" noChangeAspect="1"/>
          </p:cNvGraphicFramePr>
          <p:nvPr>
            <p:ph sz="half" idx="2"/>
          </p:nvPr>
        </p:nvGraphicFramePr>
        <p:xfrm>
          <a:off x="3150395" y="2531985"/>
          <a:ext cx="916782" cy="916782"/>
        </p:xfrm>
        <a:graphic>
          <a:graphicData uri="http://schemas.openxmlformats.org/presentationml/2006/ole">
            <p:oleObj spid="_x0000_s18434" name="Document" r:id="rId4" imgW="1298520" imgH="1300680" progId="">
              <p:embed/>
            </p:oleObj>
          </a:graphicData>
        </a:graphic>
      </p:graphicFrame>
      <p:graphicFrame>
        <p:nvGraphicFramePr>
          <p:cNvPr id="3078" name="Object 8"/>
          <p:cNvGraphicFramePr>
            <a:graphicFrameLocks noChangeAspect="1"/>
          </p:cNvGraphicFramePr>
          <p:nvPr/>
        </p:nvGraphicFramePr>
        <p:xfrm>
          <a:off x="3982166" y="2531984"/>
          <a:ext cx="613410" cy="613410"/>
        </p:xfrm>
        <a:graphic>
          <a:graphicData uri="http://schemas.openxmlformats.org/presentationml/2006/ole">
            <p:oleObj spid="_x0000_s18435" name="Document" r:id="rId5" imgW="1298520" imgH="1300680" progId="">
              <p:embed/>
            </p:oleObj>
          </a:graphicData>
        </a:graphic>
      </p:graphicFrame>
      <p:graphicFrame>
        <p:nvGraphicFramePr>
          <p:cNvPr id="3079" name="Object 9"/>
          <p:cNvGraphicFramePr>
            <a:graphicFrameLocks noChangeAspect="1"/>
          </p:cNvGraphicFramePr>
          <p:nvPr/>
        </p:nvGraphicFramePr>
        <p:xfrm>
          <a:off x="4662251" y="2531985"/>
          <a:ext cx="386715" cy="386715"/>
        </p:xfrm>
        <a:graphic>
          <a:graphicData uri="http://schemas.openxmlformats.org/presentationml/2006/ole">
            <p:oleObj spid="_x0000_s18436" name="Document" r:id="rId6" imgW="1298520" imgH="1300680" progId="">
              <p:embed/>
            </p:oleObj>
          </a:graphicData>
        </a:graphic>
      </p:graphicFrame>
      <p:graphicFrame>
        <p:nvGraphicFramePr>
          <p:cNvPr id="3080" name="Object 10"/>
          <p:cNvGraphicFramePr>
            <a:graphicFrameLocks noChangeAspect="1"/>
          </p:cNvGraphicFramePr>
          <p:nvPr/>
        </p:nvGraphicFramePr>
        <p:xfrm>
          <a:off x="5190649" y="2531986"/>
          <a:ext cx="235031" cy="235029"/>
        </p:xfrm>
        <a:graphic>
          <a:graphicData uri="http://schemas.openxmlformats.org/presentationml/2006/ole">
            <p:oleObj spid="_x0000_s18437" name="Document" r:id="rId7" imgW="1298520" imgH="130068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801600" cy="960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996614" y="3560448"/>
            <a:ext cx="9017796" cy="3780473"/>
          </a:xfrm>
        </p:spPr>
        <p:txBody>
          <a:bodyPr/>
          <a:lstStyle/>
          <a:p>
            <a:pPr marL="0" indent="0" algn="just">
              <a:buNone/>
            </a:pPr>
            <a:r>
              <a:rPr lang="ru-RU" sz="2000" dirty="0"/>
              <a:t>Данная презентация составлена по методике Т.Ю. Бардышевой и Е.Н. Моносовой. </a:t>
            </a:r>
          </a:p>
          <a:p>
            <a:pPr marL="0" indent="0" algn="just">
              <a:buNone/>
            </a:pPr>
            <a:r>
              <a:rPr lang="ru-RU" sz="2000" b="1" dirty="0"/>
              <a:t>Цель: </a:t>
            </a:r>
            <a:r>
              <a:rPr lang="ru-RU" sz="2000" dirty="0"/>
              <a:t>обучение связной речи детей среднего дошкольного возраста с </a:t>
            </a:r>
            <a:r>
              <a:rPr lang="ru-RU" sz="2000" dirty="0" smtClean="0"/>
              <a:t>ОНР (</a:t>
            </a:r>
            <a:r>
              <a:rPr lang="en-US" sz="2000" dirty="0" smtClean="0"/>
              <a:t>III</a:t>
            </a:r>
            <a:r>
              <a:rPr lang="ru-RU" sz="2000" dirty="0" smtClean="0"/>
              <a:t> уровень речевого развития).</a:t>
            </a:r>
            <a:endParaRPr lang="ru-RU" sz="2000" dirty="0"/>
          </a:p>
          <a:p>
            <a:pPr marL="0" indent="0" algn="just">
              <a:buNone/>
            </a:pPr>
            <a:r>
              <a:rPr lang="ru-RU" sz="2000" b="1" dirty="0"/>
              <a:t>Задачи:</a:t>
            </a:r>
          </a:p>
          <a:p>
            <a:pPr marL="0" indent="0" algn="just"/>
            <a:r>
              <a:rPr lang="ru-RU" sz="2000" dirty="0"/>
              <a:t> учить детей отвечать на поставленные вопросы;</a:t>
            </a:r>
            <a:endParaRPr lang="ru-RU" sz="2000" b="1" dirty="0"/>
          </a:p>
          <a:p>
            <a:pPr marL="0" indent="0" algn="just"/>
            <a:r>
              <a:rPr lang="ru-RU" sz="2000" dirty="0"/>
              <a:t> </a:t>
            </a:r>
            <a:r>
              <a:rPr lang="ru-RU" sz="2000" dirty="0" smtClean="0"/>
              <a:t>расширять словарный запас;</a:t>
            </a:r>
            <a:endParaRPr lang="ru-RU" sz="2000" dirty="0"/>
          </a:p>
          <a:p>
            <a:pPr marL="0" indent="0" algn="just"/>
            <a:r>
              <a:rPr lang="ru-RU" sz="2000" dirty="0"/>
              <a:t> </a:t>
            </a:r>
            <a:r>
              <a:rPr lang="ru-RU" sz="2000" dirty="0" smtClean="0"/>
              <a:t>развивать зрительное </a:t>
            </a:r>
            <a:r>
              <a:rPr lang="ru-RU" sz="2000" dirty="0"/>
              <a:t>и </a:t>
            </a:r>
            <a:r>
              <a:rPr lang="ru-RU" sz="2000" dirty="0" smtClean="0"/>
              <a:t>слуховое внимание </a:t>
            </a:r>
            <a:r>
              <a:rPr lang="ru-RU" sz="2000" dirty="0"/>
              <a:t>и </a:t>
            </a:r>
            <a:r>
              <a:rPr lang="ru-RU" sz="2000" dirty="0" smtClean="0"/>
              <a:t>память;</a:t>
            </a:r>
            <a:endParaRPr lang="ru-RU" sz="2000" dirty="0"/>
          </a:p>
          <a:p>
            <a:pPr marL="0" indent="0" algn="just"/>
            <a:r>
              <a:rPr lang="ru-RU" sz="2000" dirty="0"/>
              <a:t> </a:t>
            </a:r>
            <a:r>
              <a:rPr lang="ru-RU" sz="2000" dirty="0" smtClean="0"/>
              <a:t>формировать умение </a:t>
            </a:r>
            <a:r>
              <a:rPr lang="ru-RU" sz="2000" dirty="0"/>
              <a:t>составлять предложения по картинно-графической схеме и по сюжетной картинке.</a:t>
            </a:r>
          </a:p>
          <a:p>
            <a:pPr marL="0" indent="0" algn="just">
              <a:buNone/>
            </a:pPr>
            <a:r>
              <a:rPr lang="ru-RU" sz="2000" dirty="0"/>
              <a:t>    </a:t>
            </a:r>
            <a:endParaRPr lang="ru-RU" sz="2000" dirty="0">
              <a:latin typeface="Century Schoolbook" pitchFamily="18" charset="0"/>
            </a:endParaRPr>
          </a:p>
        </p:txBody>
      </p:sp>
      <p:graphicFrame>
        <p:nvGraphicFramePr>
          <p:cNvPr id="3077" name="Object 6"/>
          <p:cNvGraphicFramePr>
            <a:graphicFrameLocks noGrp="1" noChangeAspect="1"/>
          </p:cNvGraphicFramePr>
          <p:nvPr>
            <p:ph sz="half" idx="2"/>
          </p:nvPr>
        </p:nvGraphicFramePr>
        <p:xfrm>
          <a:off x="3150395" y="2531985"/>
          <a:ext cx="916782" cy="916782"/>
        </p:xfrm>
        <a:graphic>
          <a:graphicData uri="http://schemas.openxmlformats.org/presentationml/2006/ole">
            <p:oleObj spid="_x0000_s2226" name="Document" r:id="rId4" imgW="1298520" imgH="1300680" progId="">
              <p:embed/>
            </p:oleObj>
          </a:graphicData>
        </a:graphic>
      </p:graphicFrame>
      <p:graphicFrame>
        <p:nvGraphicFramePr>
          <p:cNvPr id="3078" name="Object 8"/>
          <p:cNvGraphicFramePr>
            <a:graphicFrameLocks noChangeAspect="1"/>
          </p:cNvGraphicFramePr>
          <p:nvPr/>
        </p:nvGraphicFramePr>
        <p:xfrm>
          <a:off x="3982166" y="2531984"/>
          <a:ext cx="613410" cy="613410"/>
        </p:xfrm>
        <a:graphic>
          <a:graphicData uri="http://schemas.openxmlformats.org/presentationml/2006/ole">
            <p:oleObj spid="_x0000_s2227" name="Document" r:id="rId5" imgW="1298520" imgH="1300680" progId="">
              <p:embed/>
            </p:oleObj>
          </a:graphicData>
        </a:graphic>
      </p:graphicFrame>
      <p:graphicFrame>
        <p:nvGraphicFramePr>
          <p:cNvPr id="3079" name="Object 9"/>
          <p:cNvGraphicFramePr>
            <a:graphicFrameLocks noChangeAspect="1"/>
          </p:cNvGraphicFramePr>
          <p:nvPr/>
        </p:nvGraphicFramePr>
        <p:xfrm>
          <a:off x="4662251" y="2531985"/>
          <a:ext cx="386715" cy="386715"/>
        </p:xfrm>
        <a:graphic>
          <a:graphicData uri="http://schemas.openxmlformats.org/presentationml/2006/ole">
            <p:oleObj spid="_x0000_s2228" name="Document" r:id="rId6" imgW="1298520" imgH="1300680" progId="">
              <p:embed/>
            </p:oleObj>
          </a:graphicData>
        </a:graphic>
      </p:graphicFrame>
      <p:graphicFrame>
        <p:nvGraphicFramePr>
          <p:cNvPr id="3080" name="Object 10"/>
          <p:cNvGraphicFramePr>
            <a:graphicFrameLocks noChangeAspect="1"/>
          </p:cNvGraphicFramePr>
          <p:nvPr/>
        </p:nvGraphicFramePr>
        <p:xfrm>
          <a:off x="5190649" y="2531986"/>
          <a:ext cx="235031" cy="235029"/>
        </p:xfrm>
        <a:graphic>
          <a:graphicData uri="http://schemas.openxmlformats.org/presentationml/2006/ole">
            <p:oleObj spid="_x0000_s2229" name="Document" r:id="rId7" imgW="1298520" imgH="130068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117" y="0"/>
            <a:ext cx="12801600" cy="960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288041" y="3303035"/>
            <a:ext cx="8531809" cy="3508311"/>
          </a:xfrm>
        </p:spPr>
        <p:txBody>
          <a:bodyPr/>
          <a:lstStyle/>
          <a:p>
            <a:pPr marL="0" indent="0" algn="just">
              <a:buNone/>
            </a:pPr>
            <a:r>
              <a:rPr lang="ru-RU" sz="2000" dirty="0"/>
              <a:t>Презентация может использоваться для индивидуальных и подгрупповых логопедических занятий в период изучения лексико-грамматической темы «Игрушки». </a:t>
            </a:r>
          </a:p>
          <a:p>
            <a:pPr marL="0" indent="0" algn="just">
              <a:buNone/>
            </a:pPr>
            <a:r>
              <a:rPr lang="ru-RU" sz="2000" dirty="0"/>
              <a:t>В презентации представлены: план проведения занятия, сюжетная картинка, вопросы по сюжетной картинке, текст, картинно-графические схемы предложений. Презентация может быть мультимедийной с речевым сопровождением (только в </a:t>
            </a:r>
            <a:r>
              <a:rPr lang="en-US" sz="2000" dirty="0"/>
              <a:t>PowerPoint 2013</a:t>
            </a:r>
            <a:r>
              <a:rPr lang="ru-RU" sz="2000" dirty="0"/>
              <a:t>). Для просмотра презентации использовать функцию «показ слайдов».</a:t>
            </a:r>
          </a:p>
          <a:p>
            <a:pPr marL="0" indent="0" algn="just">
              <a:buNone/>
            </a:pPr>
            <a:r>
              <a:rPr lang="ru-RU" sz="2000" dirty="0"/>
              <a:t>В картинно-графических схемах презентации используются следующие обозначения</a:t>
            </a:r>
            <a:r>
              <a:rPr lang="ru-RU" sz="2000" dirty="0" smtClean="0"/>
              <a:t>:</a:t>
            </a:r>
          </a:p>
          <a:p>
            <a:pPr marL="0" indent="0" algn="just">
              <a:buNone/>
            </a:pPr>
            <a:endParaRPr lang="ru-RU" sz="1890" dirty="0" smtClean="0"/>
          </a:p>
          <a:p>
            <a:pPr marL="0" indent="0" algn="just">
              <a:buNone/>
            </a:pPr>
            <a:endParaRPr lang="ru-RU" sz="1890" dirty="0" smtClean="0"/>
          </a:p>
          <a:p>
            <a:pPr marL="0" indent="0" algn="just">
              <a:buNone/>
            </a:pPr>
            <a:endParaRPr lang="ru-RU" sz="1890" dirty="0"/>
          </a:p>
          <a:p>
            <a:pPr>
              <a:buFontTx/>
              <a:buBlip>
                <a:blip r:embed="rId4"/>
              </a:buBlip>
            </a:pPr>
            <a:endParaRPr lang="ru-RU" sz="2940" dirty="0">
              <a:latin typeface="Century Schoolbook" pitchFamily="18" charset="0"/>
            </a:endParaRPr>
          </a:p>
        </p:txBody>
      </p:sp>
      <p:graphicFrame>
        <p:nvGraphicFramePr>
          <p:cNvPr id="3077" name="Object 6"/>
          <p:cNvGraphicFramePr>
            <a:graphicFrameLocks noGrp="1" noChangeAspect="1"/>
          </p:cNvGraphicFramePr>
          <p:nvPr>
            <p:ph sz="half" idx="2"/>
          </p:nvPr>
        </p:nvGraphicFramePr>
        <p:xfrm>
          <a:off x="3150395" y="2531985"/>
          <a:ext cx="916782" cy="916782"/>
        </p:xfrm>
        <a:graphic>
          <a:graphicData uri="http://schemas.openxmlformats.org/presentationml/2006/ole">
            <p:oleObj spid="_x0000_s4270" name="Document" r:id="rId5" imgW="1298520" imgH="1300680" progId="">
              <p:embed/>
            </p:oleObj>
          </a:graphicData>
        </a:graphic>
      </p:graphicFrame>
      <p:graphicFrame>
        <p:nvGraphicFramePr>
          <p:cNvPr id="3078" name="Object 8"/>
          <p:cNvGraphicFramePr>
            <a:graphicFrameLocks noChangeAspect="1"/>
          </p:cNvGraphicFramePr>
          <p:nvPr/>
        </p:nvGraphicFramePr>
        <p:xfrm>
          <a:off x="3982166" y="2531984"/>
          <a:ext cx="613410" cy="613410"/>
        </p:xfrm>
        <a:graphic>
          <a:graphicData uri="http://schemas.openxmlformats.org/presentationml/2006/ole">
            <p:oleObj spid="_x0000_s4271" name="Document" r:id="rId6" imgW="1298520" imgH="1300680" progId="">
              <p:embed/>
            </p:oleObj>
          </a:graphicData>
        </a:graphic>
      </p:graphicFrame>
      <p:graphicFrame>
        <p:nvGraphicFramePr>
          <p:cNvPr id="3079" name="Object 9"/>
          <p:cNvGraphicFramePr>
            <a:graphicFrameLocks noChangeAspect="1"/>
          </p:cNvGraphicFramePr>
          <p:nvPr/>
        </p:nvGraphicFramePr>
        <p:xfrm>
          <a:off x="4662251" y="2531985"/>
          <a:ext cx="386715" cy="386715"/>
        </p:xfrm>
        <a:graphic>
          <a:graphicData uri="http://schemas.openxmlformats.org/presentationml/2006/ole">
            <p:oleObj spid="_x0000_s4272" name="Document" r:id="rId7" imgW="1298520" imgH="1300680" progId="">
              <p:embed/>
            </p:oleObj>
          </a:graphicData>
        </a:graphic>
      </p:graphicFrame>
      <p:graphicFrame>
        <p:nvGraphicFramePr>
          <p:cNvPr id="3080" name="Object 10"/>
          <p:cNvGraphicFramePr>
            <a:graphicFrameLocks noChangeAspect="1"/>
          </p:cNvGraphicFramePr>
          <p:nvPr/>
        </p:nvGraphicFramePr>
        <p:xfrm>
          <a:off x="5190649" y="2531986"/>
          <a:ext cx="235031" cy="235029"/>
        </p:xfrm>
        <a:graphic>
          <a:graphicData uri="http://schemas.openxmlformats.org/presentationml/2006/ole">
            <p:oleObj spid="_x0000_s4273" name="Document" r:id="rId8" imgW="1298520" imgH="1300680" progId="">
              <p:embed/>
            </p:oleObj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39967537"/>
              </p:ext>
            </p:extLst>
          </p:nvPr>
        </p:nvGraphicFramePr>
        <p:xfrm>
          <a:off x="2331583" y="7035281"/>
          <a:ext cx="8534400" cy="91439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67200"/>
                <a:gridCol w="4267200"/>
              </a:tblGrid>
              <a:tr h="914398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96012" marR="96012" marT="48006" marB="480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Глагол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006" marB="48006" anchor="ctr"/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71338" y="7099010"/>
            <a:ext cx="1587536" cy="7745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5547"/>
            <a:ext cx="12801600" cy="960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Rectangle 12"/>
          <p:cNvSpPr>
            <a:spLocks noGrp="1" noChangeArrowheads="1"/>
          </p:cNvSpPr>
          <p:nvPr>
            <p:ph type="body" sz="half" idx="1"/>
          </p:nvPr>
        </p:nvSpPr>
        <p:spPr>
          <a:xfrm>
            <a:off x="2974968" y="2798485"/>
            <a:ext cx="8066775" cy="3818205"/>
          </a:xfrm>
          <a:noFill/>
        </p:spPr>
        <p:txBody>
          <a:bodyPr/>
          <a:lstStyle/>
          <a:p>
            <a:pPr>
              <a:buNone/>
            </a:pPr>
            <a:r>
              <a:rPr lang="ru-RU" sz="2100" dirty="0"/>
              <a:t>1. Предложить ребенку рассмотреть сюжетную картинку.</a:t>
            </a:r>
          </a:p>
          <a:p>
            <a:pPr>
              <a:buNone/>
            </a:pPr>
            <a:r>
              <a:rPr lang="ru-RU" sz="2100" dirty="0"/>
              <a:t>2. Задать вопросы:</a:t>
            </a:r>
          </a:p>
          <a:p>
            <a:pPr>
              <a:buFontTx/>
              <a:buChar char="-"/>
            </a:pPr>
            <a:r>
              <a:rPr lang="ru-RU" sz="2100" dirty="0"/>
              <a:t>Что мама подарила Кате?</a:t>
            </a:r>
          </a:p>
          <a:p>
            <a:pPr>
              <a:buFontTx/>
              <a:buChar char="-"/>
            </a:pPr>
            <a:r>
              <a:rPr lang="ru-RU" sz="2100" dirty="0"/>
              <a:t>Что такое кукла?</a:t>
            </a:r>
          </a:p>
          <a:p>
            <a:pPr>
              <a:buFontTx/>
              <a:buChar char="-"/>
            </a:pPr>
            <a:r>
              <a:rPr lang="ru-RU" sz="2100" dirty="0"/>
              <a:t>Как можно играть с куклой?</a:t>
            </a:r>
          </a:p>
          <a:p>
            <a:pPr>
              <a:buNone/>
            </a:pPr>
            <a:r>
              <a:rPr lang="ru-RU" sz="2100" dirty="0"/>
              <a:t>3. Рассмотреть с ребенком схемы предложений и прочитать рассказ:</a:t>
            </a:r>
          </a:p>
          <a:p>
            <a:pPr>
              <a:buNone/>
            </a:pPr>
            <a:r>
              <a:rPr lang="ru-RU" sz="2100" dirty="0"/>
              <a:t>    Мама подарила Кате куклу.</a:t>
            </a:r>
          </a:p>
          <a:p>
            <a:pPr>
              <a:buNone/>
            </a:pPr>
            <a:r>
              <a:rPr lang="ru-RU" sz="2100" dirty="0"/>
              <a:t>    Катя куклу одевала, причесывала, кормила.</a:t>
            </a:r>
          </a:p>
          <a:p>
            <a:pPr>
              <a:buNone/>
            </a:pPr>
            <a:r>
              <a:rPr lang="ru-RU" sz="2100" dirty="0"/>
              <a:t>4. Проговорить рассказ вместе с ребенком по картинно-графическому плану. </a:t>
            </a:r>
          </a:p>
          <a:p>
            <a:pPr>
              <a:buNone/>
            </a:pPr>
            <a:r>
              <a:rPr lang="ru-RU" sz="2100" dirty="0"/>
              <a:t>5. Предложить ребенку пересказать рассказ самостоятельно:</a:t>
            </a:r>
          </a:p>
          <a:p>
            <a:pPr>
              <a:buFontTx/>
              <a:buChar char="-"/>
            </a:pPr>
            <a:r>
              <a:rPr lang="ru-RU" sz="2100" dirty="0"/>
              <a:t>сначала по картинно-графическому плану,</a:t>
            </a:r>
          </a:p>
          <a:p>
            <a:pPr>
              <a:buFontTx/>
              <a:buChar char="-"/>
            </a:pPr>
            <a:r>
              <a:rPr lang="ru-RU" sz="2100" dirty="0"/>
              <a:t>затем  по сюжетной картинке</a:t>
            </a:r>
            <a:r>
              <a:rPr lang="en-US" sz="2100" dirty="0"/>
              <a:t>.</a:t>
            </a:r>
            <a:endParaRPr lang="ru-RU" sz="2100" dirty="0"/>
          </a:p>
          <a:p>
            <a:pPr>
              <a:buFontTx/>
              <a:buBlip>
                <a:blip r:embed="rId3"/>
              </a:buBlip>
            </a:pPr>
            <a:endParaRPr lang="ru-RU" sz="2940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title"/>
          </p:nvPr>
        </p:nvSpPr>
        <p:spPr>
          <a:xfrm>
            <a:off x="3792141" y="518519"/>
            <a:ext cx="7409259" cy="511125"/>
          </a:xfrm>
          <a:noFill/>
          <a:ln>
            <a:solidFill>
              <a:schemeClr val="bg2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sz="2940" b="1" dirty="0"/>
              <a:t>План проведения занятия</a:t>
            </a:r>
            <a:endParaRPr lang="ru-RU" sz="2940" b="1" dirty="0">
              <a:solidFill>
                <a:schemeClr val="tx1"/>
              </a:solidFill>
              <a:latin typeface="Century Schoolboo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801600" cy="960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5112" y="217715"/>
            <a:ext cx="10183841" cy="7039428"/>
          </a:xfrm>
          <a:prstGeom prst="rect">
            <a:avLst/>
          </a:prstGeom>
        </p:spPr>
      </p:pic>
      <p:pic>
        <p:nvPicPr>
          <p:cNvPr id="9" name="Звук 16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1691327" y="8662570"/>
            <a:ext cx="640080" cy="640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2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801600" cy="960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>
          <a:xfrm>
            <a:off x="3800879" y="407514"/>
            <a:ext cx="7409259" cy="1060133"/>
          </a:xfrm>
          <a:noFill/>
          <a:ln>
            <a:solidFill>
              <a:schemeClr val="bg2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sz="2520" dirty="0"/>
              <a:t>Схема 1</a:t>
            </a:r>
            <a:endParaRPr lang="ru-RU" sz="2520" b="1" dirty="0">
              <a:solidFill>
                <a:schemeClr val="tx1"/>
              </a:solidFill>
              <a:latin typeface="Century Schoolbook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2080" y="3544717"/>
            <a:ext cx="1190652" cy="3693582"/>
          </a:xfrm>
          <a:prstGeom prst="rect">
            <a:avLst/>
          </a:prstGeom>
        </p:spPr>
      </p:pic>
      <p:pic>
        <p:nvPicPr>
          <p:cNvPr id="10" name="Звук 1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6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11210138" y="8388057"/>
            <a:ext cx="640080" cy="64008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13264" y="4878909"/>
            <a:ext cx="1587536" cy="780965"/>
          </a:xfrm>
          <a:prstGeom prst="rect">
            <a:avLst/>
          </a:prstGeom>
          <a:noFill/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37121" y="3761871"/>
            <a:ext cx="1254666" cy="301503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28109" y="4584462"/>
            <a:ext cx="1453108" cy="167075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334937" y="5894015"/>
            <a:ext cx="390482" cy="332870"/>
          </a:xfrm>
          <a:prstGeom prst="rect">
            <a:avLst/>
          </a:prstGeom>
        </p:spPr>
      </p:pic>
    </p:spTree>
  </p:cSld>
  <p:clrMapOvr>
    <a:masterClrMapping/>
  </p:clrMapOvr>
  <p:transition spd="slow" advTm="5300">
    <p:push dir="u"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0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801600" cy="960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>
          <a:xfrm>
            <a:off x="3660425" y="527970"/>
            <a:ext cx="7409259" cy="1060133"/>
          </a:xfrm>
          <a:noFill/>
          <a:ln>
            <a:solidFill>
              <a:schemeClr val="bg2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sz="2520" dirty="0"/>
              <a:t>Схема 2</a:t>
            </a:r>
            <a:endParaRPr lang="ru-RU" sz="2520" b="1" dirty="0">
              <a:solidFill>
                <a:schemeClr val="tx1"/>
              </a:solidFill>
              <a:latin typeface="Century Schoolbook" pitchFamily="18" charset="0"/>
            </a:endParaRPr>
          </a:p>
        </p:txBody>
      </p:sp>
      <p:pic>
        <p:nvPicPr>
          <p:cNvPr id="10" name="Звук 16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1311738" y="8162966"/>
            <a:ext cx="640080" cy="64008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80894" y="4088630"/>
            <a:ext cx="1257757" cy="301477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80645" y="4759347"/>
            <a:ext cx="1449781" cy="167060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27227" y="5224091"/>
            <a:ext cx="1590599" cy="77769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52498" y="5258875"/>
            <a:ext cx="1590599" cy="77769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48673" y="5226483"/>
            <a:ext cx="1590599" cy="77769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63569" y="5770581"/>
            <a:ext cx="278435" cy="48966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24495" y="5744331"/>
            <a:ext cx="278435" cy="48966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056326" y="5763580"/>
            <a:ext cx="390449" cy="3296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51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801600" cy="960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>
          <a:xfrm>
            <a:off x="3678796" y="407516"/>
            <a:ext cx="7409259" cy="1060133"/>
          </a:xfrm>
          <a:noFill/>
          <a:ln>
            <a:solidFill>
              <a:schemeClr val="bg2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sz="2520" dirty="0"/>
              <a:t>Схема 1</a:t>
            </a:r>
            <a:endParaRPr lang="ru-RU" sz="2520" b="1" dirty="0">
              <a:solidFill>
                <a:schemeClr val="tx1"/>
              </a:solidFill>
              <a:latin typeface="Century Schoolbook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6738" y="3598785"/>
            <a:ext cx="1190652" cy="369358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85931" y="4936794"/>
            <a:ext cx="1587536" cy="780965"/>
          </a:xfrm>
          <a:prstGeom prst="rect">
            <a:avLst/>
          </a:prstGeom>
          <a:noFill/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68884" y="3819756"/>
            <a:ext cx="1254666" cy="301503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18968" y="4699047"/>
            <a:ext cx="1453108" cy="167075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06065" y="5937572"/>
            <a:ext cx="390482" cy="332870"/>
          </a:xfrm>
          <a:prstGeom prst="rect">
            <a:avLst/>
          </a:prstGeom>
        </p:spPr>
      </p:pic>
      <p:pic>
        <p:nvPicPr>
          <p:cNvPr id="14" name="Звук 9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9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11609116" y="8401312"/>
            <a:ext cx="640080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55758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37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10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801600" cy="960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>
          <a:xfrm>
            <a:off x="3776700" y="269404"/>
            <a:ext cx="7409259" cy="1060133"/>
          </a:xfrm>
          <a:noFill/>
          <a:ln>
            <a:solidFill>
              <a:schemeClr val="bg2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sz="2520" dirty="0"/>
              <a:t>Схема 2</a:t>
            </a:r>
            <a:endParaRPr lang="ru-RU" sz="2520" b="1" dirty="0">
              <a:solidFill>
                <a:schemeClr val="tx1"/>
              </a:solidFill>
              <a:latin typeface="Century Schoolbook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53166" y="4108417"/>
            <a:ext cx="1257757" cy="301477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79565" y="4800600"/>
            <a:ext cx="1449781" cy="167060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97988" y="5210820"/>
            <a:ext cx="1590599" cy="77769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14887" y="5179426"/>
            <a:ext cx="1590599" cy="77769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73363" y="5210820"/>
            <a:ext cx="1590599" cy="77769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60094" y="5772940"/>
            <a:ext cx="278435" cy="48966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32417" y="5773750"/>
            <a:ext cx="278435" cy="48966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126473" y="5792303"/>
            <a:ext cx="390449" cy="329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84343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2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0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Century Schoolbook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0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Century Schoolbook" pitchFamily="18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Тема2" id="{6A20448D-1EC0-48FA-8B84-3D2411B44BC1}" vid="{D91A0038-8D18-4958-A722-6E758A52BBB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Тема2</Template>
  <TotalTime>3362</TotalTime>
  <Words>284</Words>
  <Application>Microsoft Office PowerPoint</Application>
  <PresentationFormat>A3 (297x420 мм)</PresentationFormat>
  <Paragraphs>41</Paragraphs>
  <Slides>12</Slides>
  <Notes>0</Notes>
  <HiddenSlides>0</HiddenSlides>
  <MMClips>6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Тема2</vt:lpstr>
      <vt:lpstr>Document</vt:lpstr>
      <vt:lpstr>Обучение составлению рассказа по сюжетной картинке дошкольников с ОНР</vt:lpstr>
      <vt:lpstr>Слайд 2</vt:lpstr>
      <vt:lpstr>Слайд 3</vt:lpstr>
      <vt:lpstr>План проведения занятия</vt:lpstr>
      <vt:lpstr>Слайд 5</vt:lpstr>
      <vt:lpstr>Схема 1</vt:lpstr>
      <vt:lpstr>Схема 2</vt:lpstr>
      <vt:lpstr>Схема 1</vt:lpstr>
      <vt:lpstr>Схема 2</vt:lpstr>
      <vt:lpstr>Слайд 10</vt:lpstr>
      <vt:lpstr>Слайд 11</vt:lpstr>
      <vt:lpstr>Слайд 12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</dc:title>
  <dc:creator>aleksesk</dc:creator>
  <cp:lastModifiedBy>маша</cp:lastModifiedBy>
  <cp:revision>148</cp:revision>
  <dcterms:created xsi:type="dcterms:W3CDTF">2014-01-11T12:15:18Z</dcterms:created>
  <dcterms:modified xsi:type="dcterms:W3CDTF">2016-04-03T19:35:44Z</dcterms:modified>
</cp:coreProperties>
</file>