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FFFB9-E251-4635-8EC3-23836A3D98F3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6130-E6F6-4162-887E-1DD93F698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0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130-E6F6-4162-887E-1DD93F698B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4F1D-60E6-4EFE-B507-71BD3668ABFD}" type="datetimeFigureOut">
              <a:rPr lang="ru-RU" smtClean="0"/>
              <a:pPr/>
              <a:t>23.12.2018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2A8B-87A0-457B-9561-E7E91068EF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18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Игровая презентация по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лексической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теме для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развития лексико-грамматических навыков у детей с ЗПР 6–7 лет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ru-RU" sz="67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Наш дом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»</a:t>
            </a:r>
            <a:r>
              <a:rPr lang="ru-RU" sz="67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endParaRPr lang="ru-RU" sz="67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333" b="33255"/>
          <a:stretch>
            <a:fillRect/>
          </a:stretch>
        </p:blipFill>
        <p:spPr bwMode="auto">
          <a:xfrm>
            <a:off x="5076056" y="3608396"/>
            <a:ext cx="3286116" cy="2904009"/>
          </a:xfrm>
          <a:prstGeom prst="rect">
            <a:avLst/>
          </a:prstGeom>
          <a:noFill/>
        </p:spPr>
      </p:pic>
      <p:pic>
        <p:nvPicPr>
          <p:cNvPr id="4" name="Picture 2" descr="https://previews.123rf.com/images/photoauris/photoauris1003/photoauris100300039/6680320-isolated-wooden-log-house-3d-rendering-Stock-Pho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81" t="3616" r="14918" b="13134"/>
          <a:stretch>
            <a:fillRect/>
          </a:stretch>
        </p:blipFill>
        <p:spPr bwMode="auto">
          <a:xfrm>
            <a:off x="827584" y="4166624"/>
            <a:ext cx="2714644" cy="234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92057"/>
              </p:ext>
            </p:extLst>
          </p:nvPr>
        </p:nvGraphicFramePr>
        <p:xfrm>
          <a:off x="0" y="0"/>
          <a:ext cx="9001155" cy="6885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385"/>
                <a:gridCol w="3000385"/>
                <a:gridCol w="3000385"/>
              </a:tblGrid>
              <a:tr h="3643314">
                <a:tc>
                  <a:txBody>
                    <a:bodyPr/>
                    <a:lstStyle/>
                    <a:p>
                      <a:pPr algn="ctr"/>
                      <a:r>
                        <a:rPr lang="ru-RU" sz="199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?</a:t>
                      </a:r>
                      <a:endParaRPr lang="ru-RU" sz="199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324207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s://previews.123rf.com/images/silantiy/silantiy1110/silantiy111000016/10905510-Two-high-houses-on-a-white-background-The-house-with-a-green--Stock-Photo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51791" t="8739" r="3612" b="9111"/>
          <a:stretch>
            <a:fillRect/>
          </a:stretch>
        </p:blipFill>
        <p:spPr bwMode="auto">
          <a:xfrm>
            <a:off x="6147492" y="428604"/>
            <a:ext cx="1249405" cy="23574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pic>
        <p:nvPicPr>
          <p:cNvPr id="6" name="Picture 4" descr="http://dollroombox.ru/wp-content/uploads/2015/11/cropped-rumboks-svoimi-rukam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411705" y="1335009"/>
            <a:ext cx="1439258" cy="1513386"/>
          </a:xfrm>
          <a:prstGeom prst="rect">
            <a:avLst/>
          </a:prstGeom>
          <a:noFill/>
        </p:spPr>
      </p:pic>
      <p:pic>
        <p:nvPicPr>
          <p:cNvPr id="7" name="Рисунок 6" descr="0_a0645_d7463c3d_L.png"/>
          <p:cNvPicPr>
            <a:picLocks noChangeAspect="1"/>
          </p:cNvPicPr>
          <p:nvPr/>
        </p:nvPicPr>
        <p:blipFill>
          <a:blip r:embed="rId5">
            <a:lum bright="-30000" contrast="40000"/>
          </a:blip>
          <a:stretch>
            <a:fillRect/>
          </a:stretch>
        </p:blipFill>
        <p:spPr>
          <a:xfrm>
            <a:off x="500034" y="3857628"/>
            <a:ext cx="1911385" cy="1143008"/>
          </a:xfrm>
          <a:prstGeom prst="rect">
            <a:avLst/>
          </a:prstGeom>
        </p:spPr>
      </p:pic>
      <p:pic>
        <p:nvPicPr>
          <p:cNvPr id="8" name="Рисунок 7" descr="kartotieka-ighr-po-formirovaniiu-foniematichieskikh-protsiessov-u-doshkol-nikov_6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443" y="5099727"/>
            <a:ext cx="1758307" cy="1285884"/>
          </a:xfrm>
          <a:prstGeom prst="rect">
            <a:avLst/>
          </a:prstGeom>
        </p:spPr>
      </p:pic>
      <p:pic>
        <p:nvPicPr>
          <p:cNvPr id="9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7"/>
          <a:srcRect l="4945" t="13023" r="40689" b="66143"/>
          <a:stretch>
            <a:fillRect/>
          </a:stretch>
        </p:blipFill>
        <p:spPr bwMode="auto">
          <a:xfrm>
            <a:off x="3286116" y="4286256"/>
            <a:ext cx="2071702" cy="714380"/>
          </a:xfrm>
          <a:prstGeom prst="rect">
            <a:avLst/>
          </a:prstGeom>
          <a:noFill/>
        </p:spPr>
      </p:pic>
      <p:pic>
        <p:nvPicPr>
          <p:cNvPr id="10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7"/>
          <a:srcRect l="4943" t="39066" r="40689" b="33255"/>
          <a:stretch>
            <a:fillRect/>
          </a:stretch>
        </p:blipFill>
        <p:spPr bwMode="auto">
          <a:xfrm>
            <a:off x="3286116" y="5143512"/>
            <a:ext cx="2000264" cy="902112"/>
          </a:xfrm>
          <a:prstGeom prst="rect">
            <a:avLst/>
          </a:prstGeom>
          <a:noFill/>
        </p:spPr>
      </p:pic>
      <p:pic>
        <p:nvPicPr>
          <p:cNvPr id="11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7"/>
          <a:srcRect l="59311" t="39066" r="28333" b="33255"/>
          <a:stretch>
            <a:fillRect/>
          </a:stretch>
        </p:blipFill>
        <p:spPr bwMode="auto">
          <a:xfrm>
            <a:off x="5542608" y="4875011"/>
            <a:ext cx="357190" cy="759236"/>
          </a:xfrm>
          <a:prstGeom prst="rect">
            <a:avLst/>
          </a:prstGeom>
          <a:noFill/>
        </p:spPr>
      </p:pic>
      <p:pic>
        <p:nvPicPr>
          <p:cNvPr id="12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7"/>
          <a:srcRect l="4945" t="-346" r="38547" b="87325"/>
          <a:stretch>
            <a:fillRect/>
          </a:stretch>
        </p:blipFill>
        <p:spPr bwMode="auto">
          <a:xfrm>
            <a:off x="3286116" y="3643314"/>
            <a:ext cx="2071702" cy="500066"/>
          </a:xfrm>
          <a:prstGeom prst="rect">
            <a:avLst/>
          </a:prstGeom>
          <a:noFill/>
        </p:spPr>
      </p:pic>
      <p:pic>
        <p:nvPicPr>
          <p:cNvPr id="14" name="Picture 4" descr="http://pixers.ru/image/1/400/n8nLuFjWbvlNYiUUO5WMVZVTNcTWHvTYCIcUt5DQ2R2OkRkKfpUNHREMW12RfNDXw79QhFERh7j1hU2Rh72MhF3FqzSKhZkaMR3KhRGKm5dRkRHT0NnasiGaho2F0Rni/74/61/78/0074617845/1/fotooboi-balkon-perila-drevnej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t="58125"/>
          <a:stretch>
            <a:fillRect/>
          </a:stretch>
        </p:blipFill>
        <p:spPr bwMode="auto">
          <a:xfrm>
            <a:off x="4899666" y="6140634"/>
            <a:ext cx="642942" cy="214314"/>
          </a:xfrm>
          <a:prstGeom prst="rect">
            <a:avLst/>
          </a:prstGeom>
          <a:noFill/>
        </p:spPr>
      </p:pic>
      <p:pic>
        <p:nvPicPr>
          <p:cNvPr id="15" name="Picture 4" descr="http://pixers.ru/image/1/400/n8nLuFjWbvlNYiUUO5WMVZVTNcTWHvTYCIcUt5DQ2R2OkRkKfpUNHREMW12RfNDXw79QhFERh7j1hU2Rh72MhF3FqzSKhZkaMR3KhRGKm5dRkRHT0NnasiGaho2F0Rni/74/61/78/0074617845/1/fotooboi-balkon-perila-drevnej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t="58125"/>
          <a:stretch>
            <a:fillRect/>
          </a:stretch>
        </p:blipFill>
        <p:spPr bwMode="auto">
          <a:xfrm>
            <a:off x="4036215" y="6140634"/>
            <a:ext cx="642942" cy="214314"/>
          </a:xfrm>
          <a:prstGeom prst="rect">
            <a:avLst/>
          </a:prstGeom>
          <a:noFill/>
        </p:spPr>
      </p:pic>
      <p:pic>
        <p:nvPicPr>
          <p:cNvPr id="16" name="Picture 10" descr="http://img.friv5games.me/2017/01/29/cartoon-door-l-c573b961e3686b4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20420" r="25977" b="1719"/>
          <a:stretch>
            <a:fillRect/>
          </a:stretch>
        </p:blipFill>
        <p:spPr bwMode="auto">
          <a:xfrm rot="329565">
            <a:off x="5465884" y="3867924"/>
            <a:ext cx="392746" cy="87900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214282" y="328612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живёшь?</a:t>
            </a:r>
            <a:endParaRPr lang="ru-RU" dirty="0"/>
          </a:p>
        </p:txBody>
      </p:sp>
      <p:pic>
        <p:nvPicPr>
          <p:cNvPr id="18" name="Picture 2" descr="https://fs00.infourok.ru/images/doc/296/295654/img9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6078" t="2083" r="16100" b="4166"/>
          <a:stretch>
            <a:fillRect/>
          </a:stretch>
        </p:blipFill>
        <p:spPr bwMode="auto">
          <a:xfrm>
            <a:off x="6000760" y="3650534"/>
            <a:ext cx="2899722" cy="2704414"/>
          </a:xfrm>
          <a:prstGeom prst="rect">
            <a:avLst/>
          </a:prstGeom>
          <a:noFill/>
        </p:spPr>
      </p:pic>
      <p:sp>
        <p:nvSpPr>
          <p:cNvPr id="21" name="Равнобедренный треугольник 20"/>
          <p:cNvSpPr/>
          <p:nvPr/>
        </p:nvSpPr>
        <p:spPr>
          <a:xfrm>
            <a:off x="3357554" y="428604"/>
            <a:ext cx="1000132" cy="24288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929190" y="1714488"/>
            <a:ext cx="642942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66465" y="2962958"/>
            <a:ext cx="273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дом, высокий или низкий?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60584" y="3009125"/>
            <a:ext cx="308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дом, многоэтажный или одноэтажный?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05561" y="63876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чего сделан дом?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66465" y="6385611"/>
            <a:ext cx="274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Какие части есть у дом?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200456" y="6387606"/>
            <a:ext cx="276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Назови, комнаты в доме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51519" y="98072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При развитии речи дошкольников и коррекции ее недоразвития на одно из ведущих мест выходит формирование лексико-грамматических навыков — это одна из основных задач коррекционного обучения и воспитания детей с задержкой </a:t>
            </a:r>
            <a:r>
              <a:rPr lang="ru-RU" sz="2000" dirty="0" smtClean="0">
                <a:solidFill>
                  <a:srgbClr val="FFFF00"/>
                </a:solidFill>
              </a:rPr>
              <a:t>психического развития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Формирование лексико-грамматического строя речи — это длительный и трудоемкий процесс. Но если умело заинтересовать детей, продумать построение занятия, то можно добиться значительных результатов.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В своей работе по формирование лексико-грамматических навыков у детей, часто применяю презентации. Стараюсь их делать яркими, игровыми и насыщенными информацией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Дети с удовольствием занимаются, проявляя живой интерес к занятиям.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Презентации включаю в образовательную и в индивидуальную работу с учетом речевого материала по лексическим темам, который изучают дети в течения учебного года. Очень удобно применять презентации по лексическим темам и как новый материал, и как закрепляющий на индивидуальных занятиях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88639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5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548" y="83671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r>
              <a:rPr lang="ru-RU" sz="3600" dirty="0" smtClean="0">
                <a:solidFill>
                  <a:srgbClr val="FFFF00"/>
                </a:solidFill>
              </a:rPr>
              <a:t> - </a:t>
            </a:r>
            <a:r>
              <a:rPr lang="ru-RU" sz="3600" dirty="0">
                <a:solidFill>
                  <a:srgbClr val="FFFF00"/>
                </a:solidFill>
              </a:rPr>
              <a:t>Закреплять знания о домах (многоэтажных и одноэтажных, о материалах из которых делают дома. Из каких частей состоит дома. Учить составлять по</a:t>
            </a:r>
          </a:p>
          <a:p>
            <a:r>
              <a:rPr lang="ru-RU" sz="3600" dirty="0" err="1">
                <a:solidFill>
                  <a:srgbClr val="FFFF00"/>
                </a:solidFill>
              </a:rPr>
              <a:t>мнемотаблице</a:t>
            </a:r>
            <a:r>
              <a:rPr lang="ru-RU" sz="3600" dirty="0">
                <a:solidFill>
                  <a:srgbClr val="FFFF00"/>
                </a:solidFill>
              </a:rPr>
              <a:t> рассказ о своём доме, квартире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</a:t>
            </a:r>
            <a:r>
              <a:rPr lang="ru-RU" sz="3600" dirty="0" smtClean="0">
                <a:solidFill>
                  <a:srgbClr val="FFFF00"/>
                </a:solidFill>
              </a:rPr>
              <a:t> – 6-7 лет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juicep.ru/wp-content/uploads/2016/04/p1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000240"/>
            <a:ext cx="2357414" cy="2357414"/>
          </a:xfrm>
          <a:prstGeom prst="rect">
            <a:avLst/>
          </a:prstGeom>
          <a:noFill/>
        </p:spPr>
      </p:pic>
      <p:sp>
        <p:nvSpPr>
          <p:cNvPr id="4104" name="AutoShape 8" descr="https://s.pfst.net/2011.09/7912156895fc79357295066118d3e921714479adf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 descr="7912156895fc79357295066118d3e921714479adf4_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5868144" y="980728"/>
            <a:ext cx="2826073" cy="3071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4780" y="312020"/>
            <a:ext cx="2568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Чей дом?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68036"/>
            <a:ext cx="2652266" cy="2846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99" y="2622558"/>
            <a:ext cx="2038945" cy="153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eviews.123rf.com/images/photoauris/photoauris1003/photoauris100300039/6680320-isolated-wooden-log-house-3d-rendering-Stock-Photo.jpg"/>
          <p:cNvPicPr>
            <a:picLocks noChangeAspect="1" noChangeArrowheads="1"/>
          </p:cNvPicPr>
          <p:nvPr/>
        </p:nvPicPr>
        <p:blipFill>
          <a:blip r:embed="rId2"/>
          <a:srcRect l="8181" t="8687" r="14918" b="13134"/>
          <a:stretch>
            <a:fillRect/>
          </a:stretch>
        </p:blipFill>
        <p:spPr bwMode="auto">
          <a:xfrm>
            <a:off x="357158" y="1643049"/>
            <a:ext cx="3571900" cy="2898559"/>
          </a:xfrm>
          <a:prstGeom prst="rect">
            <a:avLst/>
          </a:prstGeom>
          <a:noFill/>
        </p:spPr>
      </p:pic>
      <p:pic>
        <p:nvPicPr>
          <p:cNvPr id="3" name="Рисунок 2" descr="0_a0645_d7463c3d_L.pn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tretch>
            <a:fillRect/>
          </a:stretch>
        </p:blipFill>
        <p:spPr>
          <a:xfrm>
            <a:off x="683568" y="4836197"/>
            <a:ext cx="2055742" cy="1229333"/>
          </a:xfrm>
          <a:prstGeom prst="rect">
            <a:avLst/>
          </a:prstGeom>
        </p:spPr>
      </p:pic>
      <p:pic>
        <p:nvPicPr>
          <p:cNvPr id="15364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4"/>
          <a:srcRect r="28333" b="33255"/>
          <a:stretch>
            <a:fillRect/>
          </a:stretch>
        </p:blipFill>
        <p:spPr bwMode="auto">
          <a:xfrm>
            <a:off x="4214810" y="428604"/>
            <a:ext cx="4786314" cy="4229765"/>
          </a:xfrm>
          <a:prstGeom prst="rect">
            <a:avLst/>
          </a:prstGeom>
          <a:noFill/>
        </p:spPr>
      </p:pic>
      <p:pic>
        <p:nvPicPr>
          <p:cNvPr id="5" name="Рисунок 4" descr="kartotieka-ighr-po-formirovaniiu-foniematichieskikh-protsiessov-u-doshkol-nikov_6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836197"/>
            <a:ext cx="1511481" cy="1105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142852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Вот огромный шумный мир,</a:t>
            </a:r>
          </a:p>
          <a:p>
            <a:pPr fontAlgn="base"/>
            <a:r>
              <a:rPr lang="ru-RU" b="1" dirty="0"/>
              <a:t>В нем четыреста квартир,</a:t>
            </a:r>
          </a:p>
          <a:p>
            <a:pPr fontAlgn="base"/>
            <a:r>
              <a:rPr lang="ru-RU" b="1" dirty="0"/>
              <a:t>Пять подъездов, домофоны,</a:t>
            </a:r>
          </a:p>
          <a:p>
            <a:pPr fontAlgn="base"/>
            <a:r>
              <a:rPr lang="ru-RU" b="1" dirty="0"/>
              <a:t>Остекленные балконы.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159213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 дерева - деревянный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28084" y="6065530"/>
            <a:ext cx="3673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 кирпича - кирпичный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Сруб детского домика - фото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19578"/>
          <a:stretch>
            <a:fillRect/>
          </a:stretch>
        </p:blipFill>
        <p:spPr bwMode="auto">
          <a:xfrm>
            <a:off x="1571604" y="2571744"/>
            <a:ext cx="5429288" cy="3814756"/>
          </a:xfrm>
          <a:prstGeom prst="rect">
            <a:avLst/>
          </a:prstGeom>
          <a:noFill/>
        </p:spPr>
      </p:pic>
      <p:pic>
        <p:nvPicPr>
          <p:cNvPr id="16390" name="Picture 6" descr="http://derussa.com/images/projects/chome/004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12456" t="6930" r="6164" b="8911"/>
          <a:stretch>
            <a:fillRect/>
          </a:stretch>
        </p:blipFill>
        <p:spPr bwMode="auto">
          <a:xfrm>
            <a:off x="428596" y="357166"/>
            <a:ext cx="7000924" cy="6286544"/>
          </a:xfrm>
          <a:prstGeom prst="rect">
            <a:avLst/>
          </a:prstGeom>
          <a:noFill/>
        </p:spPr>
      </p:pic>
      <p:pic>
        <p:nvPicPr>
          <p:cNvPr id="16392" name="Picture 8" descr="http://chelny-okna116.ru/images/232560_okno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85919" y="3500438"/>
            <a:ext cx="857256" cy="1226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94" name="Picture 10" descr="http://img.friv5games.me/2017/01/29/cartoon-door-l-c573b961e3686b4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20420" r="25977" b="1719"/>
          <a:stretch>
            <a:fillRect/>
          </a:stretch>
        </p:blipFill>
        <p:spPr bwMode="auto">
          <a:xfrm rot="329565">
            <a:off x="4443497" y="2778711"/>
            <a:ext cx="1500198" cy="33575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6786578" y="142852"/>
            <a:ext cx="23574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Дому нужно:</a:t>
            </a:r>
          </a:p>
          <a:p>
            <a:r>
              <a:rPr lang="ru-RU" sz="2400" dirty="0" smtClean="0"/>
              <a:t>Стены, крыша,</a:t>
            </a:r>
          </a:p>
          <a:p>
            <a:r>
              <a:rPr lang="ru-RU" sz="2400" dirty="0" smtClean="0"/>
              <a:t>пол, окна, двери,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14285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нужно домику?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3209" t="38328" r="41168" b="33255"/>
          <a:stretch>
            <a:fillRect/>
          </a:stretch>
        </p:blipFill>
        <p:spPr bwMode="auto">
          <a:xfrm>
            <a:off x="285720" y="3571876"/>
            <a:ext cx="5643602" cy="2770574"/>
          </a:xfrm>
          <a:prstGeom prst="rect">
            <a:avLst/>
          </a:prstGeom>
          <a:noFill/>
        </p:spPr>
      </p:pic>
      <p:pic>
        <p:nvPicPr>
          <p:cNvPr id="3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3209" t="1128" r="28333" b="61672"/>
          <a:stretch>
            <a:fillRect/>
          </a:stretch>
        </p:blipFill>
        <p:spPr bwMode="auto">
          <a:xfrm>
            <a:off x="285720" y="0"/>
            <a:ext cx="6929486" cy="3589975"/>
          </a:xfrm>
          <a:prstGeom prst="rect">
            <a:avLst/>
          </a:prstGeom>
          <a:noFill/>
        </p:spPr>
      </p:pic>
      <p:pic>
        <p:nvPicPr>
          <p:cNvPr id="4" name="Picture 4" descr="http://static9.depositphotos.com/1560516/1074/v/450/depositphotos_10749461-stock-illustration-house-puzzle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58832" t="38328" r="27262" b="33255"/>
          <a:stretch>
            <a:fillRect/>
          </a:stretch>
        </p:blipFill>
        <p:spPr bwMode="auto">
          <a:xfrm>
            <a:off x="5929322" y="3214686"/>
            <a:ext cx="1500198" cy="3088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142852"/>
            <a:ext cx="2620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Этажи, лестница балкон</a:t>
            </a:r>
            <a:endParaRPr lang="ru-RU" sz="2400" dirty="0"/>
          </a:p>
        </p:txBody>
      </p:sp>
      <p:pic>
        <p:nvPicPr>
          <p:cNvPr id="17412" name="Picture 4" descr="http://pixers.ru/image/1/400/n8nLuFjWbvlNYiUUO5WMVZVTNcTWHvTYCIcUt5DQ2R2OkRkKfpUNHREMW12RfNDXw79QhFERh7j1hU2Rh72MhF3FqzSKhZkaMR3KhRGKm5dRkRHT0NnasiGaho2F0Rni/74/61/78/0074617845/1/fotooboi-balkon-perila-drevnej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t="58125"/>
          <a:stretch>
            <a:fillRect/>
          </a:stretch>
        </p:blipFill>
        <p:spPr bwMode="auto">
          <a:xfrm>
            <a:off x="1071538" y="2643182"/>
            <a:ext cx="1933430" cy="809628"/>
          </a:xfrm>
          <a:prstGeom prst="rect">
            <a:avLst/>
          </a:prstGeom>
          <a:noFill/>
        </p:spPr>
      </p:pic>
      <p:pic>
        <p:nvPicPr>
          <p:cNvPr id="8" name="Picture 4" descr="http://pixers.ru/image/1/400/n8nLuFjWbvlNYiUUO5WMVZVTNcTWHvTYCIcUt5DQ2R2OkRkKfpUNHREMW12RfNDXw79QhFERh7j1hU2Rh72MhF3FqzSKhZkaMR3KhRGKm5dRkRHT0NnasiGaho2F0Rni/74/61/78/0074617845/1/fotooboi-balkon-perila-drevnej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58125"/>
          <a:stretch>
            <a:fillRect/>
          </a:stretch>
        </p:blipFill>
        <p:spPr bwMode="auto">
          <a:xfrm>
            <a:off x="3643306" y="2643182"/>
            <a:ext cx="1933430" cy="80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reviews.123rf.com/images/silantiy/silantiy1110/silantiy111000016/10905510-Two-high-houses-on-a-white-background-The-house-with-a-green--Stock-Photo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51791" t="8739" r="3612" b="9111"/>
          <a:stretch>
            <a:fillRect/>
          </a:stretch>
        </p:blipFill>
        <p:spPr bwMode="auto">
          <a:xfrm>
            <a:off x="857224" y="1071546"/>
            <a:ext cx="3392545" cy="514353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pic>
        <p:nvPicPr>
          <p:cNvPr id="19460" name="Picture 4" descr="http://dollroombox.ru/wp-content/uploads/2015/11/cropped-rumboks-svoimi-rukam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214942" y="2714620"/>
            <a:ext cx="3429024" cy="36056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44691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Многоэтажный                                    Одноэтажный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0.infourok.ru/images/doc/296/295654/img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6078" t="2083" r="-1" b="4166"/>
          <a:stretch>
            <a:fillRect/>
          </a:stretch>
        </p:blipFill>
        <p:spPr bwMode="auto">
          <a:xfrm>
            <a:off x="0" y="214290"/>
            <a:ext cx="7929586" cy="6643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86578" y="214290"/>
            <a:ext cx="216392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доме есть:</a:t>
            </a:r>
          </a:p>
          <a:p>
            <a:r>
              <a:rPr lang="ru-RU" sz="2800" dirty="0" smtClean="0"/>
              <a:t>комнаты,</a:t>
            </a:r>
          </a:p>
          <a:p>
            <a:r>
              <a:rPr lang="ru-RU" sz="2400" dirty="0" smtClean="0"/>
              <a:t>мебель, </a:t>
            </a:r>
          </a:p>
          <a:p>
            <a:r>
              <a:rPr lang="ru-RU" sz="2400" dirty="0" smtClean="0"/>
              <a:t>одежда, обувь,</a:t>
            </a:r>
          </a:p>
          <a:p>
            <a:r>
              <a:rPr lang="ru-RU" sz="2400" dirty="0" smtClean="0"/>
              <a:t>Посуда, </a:t>
            </a:r>
          </a:p>
          <a:p>
            <a:r>
              <a:rPr lang="ru-RU" sz="2400" dirty="0" smtClean="0"/>
              <a:t>игрушки</a:t>
            </a:r>
          </a:p>
          <a:p>
            <a:r>
              <a:rPr lang="ru-RU" sz="2400" dirty="0" smtClean="0"/>
              <a:t>цветы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Что есть в доме?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164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Игровая презентация по лексической теме для развития лексико-грамматических навыков у детей с ЗПР 6–7 лет «Наш дом»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дом </dc:title>
  <dc:creator>Admin</dc:creator>
  <cp:lastModifiedBy>Admin</cp:lastModifiedBy>
  <cp:revision>19</cp:revision>
  <dcterms:created xsi:type="dcterms:W3CDTF">2017-04-09T07:59:13Z</dcterms:created>
  <dcterms:modified xsi:type="dcterms:W3CDTF">2018-12-23T12:24:33Z</dcterms:modified>
</cp:coreProperties>
</file>