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0" r:id="rId5"/>
    <p:sldId id="261" r:id="rId6"/>
    <p:sldId id="263" r:id="rId7"/>
    <p:sldId id="258" r:id="rId8"/>
    <p:sldId id="265" r:id="rId9"/>
    <p:sldId id="266" r:id="rId10"/>
    <p:sldId id="264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2187674"/>
          </a:xfrm>
        </p:spPr>
        <p:txBody>
          <a:bodyPr/>
          <a:lstStyle/>
          <a:p>
            <a:r>
              <a:rPr lang="ru-RU" sz="4800" b="1" dirty="0" smtClean="0"/>
              <a:t>Артикуляционная </a:t>
            </a:r>
            <a:r>
              <a:rPr lang="ru-RU" b="1" dirty="0" smtClean="0"/>
              <a:t>гимнастика</a:t>
            </a:r>
            <a:br>
              <a:rPr lang="ru-RU" b="1" dirty="0" smtClean="0"/>
            </a:br>
            <a:r>
              <a:rPr lang="ru-RU" b="1" i="1" dirty="0" smtClean="0"/>
              <a:t>«Весёлый язычок»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92888" cy="1752600"/>
          </a:xfrm>
        </p:spPr>
        <p:txBody>
          <a:bodyPr/>
          <a:lstStyle/>
          <a:p>
            <a:pPr algn="r"/>
            <a:endParaRPr lang="ru-RU" dirty="0"/>
          </a:p>
          <a:p>
            <a:pPr algn="r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Учитель-логопед: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</a:rPr>
              <a:t>Юминова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 И.А.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r>
              <a:rPr lang="ru-RU" b="1" dirty="0" smtClean="0"/>
              <a:t>ЧАШЕЧКА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752528" cy="396044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Наливает </a:t>
            </a:r>
            <a:r>
              <a:rPr lang="ru-RU" dirty="0"/>
              <a:t>кошка чай,</a:t>
            </a:r>
          </a:p>
          <a:p>
            <a:pPr marL="0" indent="0">
              <a:buNone/>
            </a:pPr>
            <a:r>
              <a:rPr lang="ru-RU" dirty="0"/>
              <a:t>Чашку быстро подставляй.</a:t>
            </a:r>
          </a:p>
          <a:p>
            <a:pPr marL="0" indent="0">
              <a:buNone/>
            </a:pPr>
            <a:r>
              <a:rPr lang="ru-RU" dirty="0"/>
              <a:t>Чтобы чай не расплескался,</a:t>
            </a:r>
          </a:p>
          <a:p>
            <a:pPr marL="0" indent="0">
              <a:buNone/>
            </a:pPr>
            <a:r>
              <a:rPr lang="ru-RU" dirty="0"/>
              <a:t>Язычок наверх поднялся.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038600" cy="2915277"/>
          </a:xfrm>
        </p:spPr>
      </p:pic>
    </p:spTree>
    <p:extLst>
      <p:ext uri="{BB962C8B-B14F-4D97-AF65-F5344CB8AC3E}">
        <p14:creationId xmlns:p14="http://schemas.microsoft.com/office/powerpoint/2010/main" val="17635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БАРАБАНЩИК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Мама </a:t>
            </a:r>
            <a:r>
              <a:rPr lang="ru-RU" dirty="0"/>
              <a:t>с папой подарили</a:t>
            </a:r>
          </a:p>
          <a:p>
            <a:pPr marL="0" indent="0">
              <a:buNone/>
            </a:pPr>
            <a:r>
              <a:rPr lang="ru-RU" dirty="0"/>
              <a:t>Тоше новый барабан.</a:t>
            </a:r>
          </a:p>
          <a:p>
            <a:pPr marL="0" indent="0">
              <a:buNone/>
            </a:pPr>
            <a:r>
              <a:rPr lang="ru-RU" dirty="0"/>
              <a:t>Барабанит он в квартире,</a:t>
            </a:r>
          </a:p>
          <a:p>
            <a:pPr marL="0" indent="0">
              <a:buNone/>
            </a:pPr>
            <a:r>
              <a:rPr lang="ru-RU" dirty="0"/>
              <a:t>Залезая на диван.</a:t>
            </a:r>
          </a:p>
          <a:p>
            <a:pPr marL="0" indent="0">
              <a:buNone/>
            </a:pPr>
            <a:r>
              <a:rPr lang="ru-RU" dirty="0"/>
              <a:t>Барабанит во дворе</a:t>
            </a:r>
          </a:p>
          <a:p>
            <a:pPr marL="0" indent="0">
              <a:buNone/>
            </a:pPr>
            <a:r>
              <a:rPr lang="ru-RU" dirty="0"/>
              <a:t>На забаву детворе.</a:t>
            </a:r>
          </a:p>
          <a:p>
            <a:pPr marL="0" indent="0">
              <a:buNone/>
            </a:pPr>
            <a:r>
              <a:rPr lang="ru-RU" dirty="0"/>
              <a:t>Д-д-д – стучит Антошка,</a:t>
            </a:r>
          </a:p>
          <a:p>
            <a:pPr marL="0" indent="0">
              <a:buNone/>
            </a:pPr>
            <a:r>
              <a:rPr lang="ru-RU" dirty="0"/>
              <a:t>Д-д-д, ещё немножко.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8"/>
            <a:ext cx="4104456" cy="3609032"/>
          </a:xfrm>
        </p:spPr>
      </p:pic>
    </p:spTree>
    <p:extLst>
      <p:ext uri="{BB962C8B-B14F-4D97-AF65-F5344CB8AC3E}">
        <p14:creationId xmlns:p14="http://schemas.microsoft.com/office/powerpoint/2010/main" val="7772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440160"/>
          </a:xfrm>
        </p:spPr>
        <p:txBody>
          <a:bodyPr>
            <a:noAutofit/>
          </a:bodyPr>
          <a:lstStyle/>
          <a:p>
            <a:r>
              <a:rPr lang="ru-RU" sz="13800" dirty="0" smtClean="0">
                <a:solidFill>
                  <a:srgbClr val="FF0000"/>
                </a:solidFill>
              </a:rPr>
              <a:t>Молодец!</a:t>
            </a:r>
            <a:endParaRPr lang="ru-RU" sz="13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24944"/>
            <a:ext cx="2654969" cy="3279668"/>
          </a:xfrm>
        </p:spPr>
      </p:pic>
    </p:spTree>
    <p:extLst>
      <p:ext uri="{BB962C8B-B14F-4D97-AF65-F5344CB8AC3E}">
        <p14:creationId xmlns:p14="http://schemas.microsoft.com/office/powerpoint/2010/main" val="93309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</a:rPr>
              <a:t>УЛЫБОЧКА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9727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ru-RU" b="1" dirty="0"/>
              <a:t>ЗАБОРЧИК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4871362" cy="3263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94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/>
          <a:lstStyle/>
          <a:p>
            <a:r>
              <a:rPr lang="ru-RU" b="1" dirty="0" smtClean="0"/>
              <a:t>ЧАСИКИ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38936" cy="254888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Маятник </a:t>
            </a:r>
            <a:r>
              <a:rPr lang="ru-RU" dirty="0"/>
              <a:t>туда, сюда</a:t>
            </a:r>
          </a:p>
          <a:p>
            <a:pPr marL="0" indent="0">
              <a:buNone/>
            </a:pPr>
            <a:r>
              <a:rPr lang="ru-RU" dirty="0"/>
              <a:t>Делает вот так: «Раз – два»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24944"/>
            <a:ext cx="3816424" cy="3542084"/>
          </a:xfrm>
        </p:spPr>
      </p:pic>
    </p:spTree>
    <p:extLst>
      <p:ext uri="{BB962C8B-B14F-4D97-AF65-F5344CB8AC3E}">
        <p14:creationId xmlns:p14="http://schemas.microsoft.com/office/powerpoint/2010/main" val="1141320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КАЧЕЛИ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На </a:t>
            </a:r>
            <a:r>
              <a:rPr lang="ru-RU" sz="2800" dirty="0"/>
              <a:t>площадке, во дворе</a:t>
            </a:r>
          </a:p>
          <a:p>
            <a:pPr marL="0" indent="0">
              <a:buNone/>
            </a:pPr>
            <a:r>
              <a:rPr lang="ru-RU" sz="2800" dirty="0"/>
              <a:t>Стоит радость детворе -</a:t>
            </a:r>
          </a:p>
          <a:p>
            <a:pPr marL="0" indent="0">
              <a:buNone/>
            </a:pPr>
            <a:r>
              <a:rPr lang="ru-RU" sz="2800" dirty="0"/>
              <a:t>Разноцветные качели.</a:t>
            </a:r>
          </a:p>
          <a:p>
            <a:pPr marL="0" indent="0">
              <a:buNone/>
            </a:pPr>
            <a:r>
              <a:rPr lang="ru-RU" sz="2800" dirty="0"/>
              <a:t>Вот ребята на них сели,</a:t>
            </a:r>
          </a:p>
          <a:p>
            <a:pPr marL="0" indent="0">
              <a:buNone/>
            </a:pPr>
            <a:r>
              <a:rPr lang="ru-RU" sz="2800" dirty="0"/>
              <a:t>Вверх-вниз, вверх-вниз –</a:t>
            </a:r>
          </a:p>
          <a:p>
            <a:pPr marL="0" indent="0">
              <a:buNone/>
            </a:pPr>
            <a:r>
              <a:rPr lang="ru-RU" sz="2800" dirty="0" smtClean="0"/>
              <a:t>Замечательный </a:t>
            </a:r>
            <a:r>
              <a:rPr lang="ru-RU" sz="2800" dirty="0"/>
              <a:t>сюрприз.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986567" cy="4095304"/>
          </a:xfrm>
        </p:spPr>
      </p:pic>
    </p:spTree>
    <p:extLst>
      <p:ext uri="{BB962C8B-B14F-4D97-AF65-F5344CB8AC3E}">
        <p14:creationId xmlns:p14="http://schemas.microsoft.com/office/powerpoint/2010/main" val="2623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ЧИСТИМ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ЗУБКИ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5050904" cy="398904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dirty="0" smtClean="0"/>
              <a:t>Каждый </a:t>
            </a:r>
            <a:r>
              <a:rPr lang="ru-RU" sz="3200" dirty="0"/>
              <a:t>день, как и ребята,</a:t>
            </a:r>
          </a:p>
          <a:p>
            <a:pPr marL="0" indent="0">
              <a:buNone/>
            </a:pPr>
            <a:r>
              <a:rPr lang="ru-RU" sz="3200" dirty="0"/>
              <a:t>Зубки чистят все зверята.</a:t>
            </a:r>
          </a:p>
          <a:p>
            <a:pPr marL="0" indent="0">
              <a:buNone/>
            </a:pPr>
            <a:r>
              <a:rPr lang="ru-RU" sz="3200" dirty="0"/>
              <a:t>Вправо-влево щётка ходит,</a:t>
            </a:r>
          </a:p>
          <a:p>
            <a:pPr marL="0" indent="0">
              <a:buNone/>
            </a:pPr>
            <a:r>
              <a:rPr lang="ru-RU" sz="3200" dirty="0"/>
              <a:t>Белизну зубам наводит.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3528442" cy="2754263"/>
          </a:xfrm>
        </p:spPr>
      </p:pic>
    </p:spTree>
    <p:extLst>
      <p:ext uri="{BB962C8B-B14F-4D97-AF65-F5344CB8AC3E}">
        <p14:creationId xmlns:p14="http://schemas.microsoft.com/office/powerpoint/2010/main" val="37078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МАЛЯР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4906888" cy="4425355"/>
          </a:xfrm>
        </p:spPr>
        <p:txBody>
          <a:bodyPr/>
          <a:lstStyle/>
          <a:p>
            <a:pPr marL="114300" indent="0">
              <a:buNone/>
            </a:pPr>
            <a:endParaRPr lang="ru-RU" sz="3200" dirty="0" smtClean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ru-RU" sz="3200" dirty="0" smtClean="0">
                <a:solidFill>
                  <a:srgbClr val="000000"/>
                </a:solidFill>
              </a:rPr>
              <a:t>Если </a:t>
            </a:r>
            <a:r>
              <a:rPr lang="ru-RU" sz="3200" dirty="0">
                <a:solidFill>
                  <a:srgbClr val="000000"/>
                </a:solidFill>
              </a:rPr>
              <a:t>нужно красить дом,</a:t>
            </a:r>
          </a:p>
          <a:p>
            <a:pPr marL="11430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Срочно маляра зовём.</a:t>
            </a:r>
          </a:p>
          <a:p>
            <a:pPr marL="11430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Он покрасит всё кругом,</a:t>
            </a:r>
          </a:p>
          <a:p>
            <a:pPr marL="11430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Будет новеньким </a:t>
            </a:r>
            <a:r>
              <a:rPr lang="ru-RU" sz="3200" dirty="0" smtClean="0">
                <a:solidFill>
                  <a:srgbClr val="000000"/>
                </a:solidFill>
              </a:rPr>
              <a:t>наш дом</a:t>
            </a:r>
            <a:r>
              <a:rPr lang="ru-RU" sz="3200" dirty="0">
                <a:solidFill>
                  <a:srgbClr val="00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64904"/>
            <a:ext cx="3951288" cy="3951288"/>
          </a:xfrm>
        </p:spPr>
      </p:pic>
    </p:spTree>
    <p:extLst>
      <p:ext uri="{BB962C8B-B14F-4D97-AF65-F5344CB8AC3E}">
        <p14:creationId xmlns:p14="http://schemas.microsoft.com/office/powerpoint/2010/main" val="495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ЛОШАДКА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Скачет </a:t>
            </a:r>
            <a:r>
              <a:rPr lang="ru-RU" dirty="0"/>
              <a:t>белая лошадка</a:t>
            </a:r>
          </a:p>
          <a:p>
            <a:pPr marL="0" indent="0">
              <a:buNone/>
            </a:pPr>
            <a:r>
              <a:rPr lang="ru-RU" dirty="0"/>
              <a:t>По дорожке ровной, гладкой.</a:t>
            </a:r>
          </a:p>
          <a:p>
            <a:pPr marL="0" indent="0">
              <a:buNone/>
            </a:pPr>
            <a:r>
              <a:rPr lang="ru-RU" dirty="0"/>
              <a:t>Цок да цок -  стучат копытца,</a:t>
            </a:r>
          </a:p>
          <a:p>
            <a:pPr marL="0" indent="0">
              <a:buNone/>
            </a:pPr>
            <a:r>
              <a:rPr lang="ru-RU" dirty="0"/>
              <a:t>Далеко лошадка мчится.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40968"/>
            <a:ext cx="3550516" cy="3319627"/>
          </a:xfrm>
        </p:spPr>
      </p:pic>
    </p:spTree>
    <p:extLst>
      <p:ext uri="{BB962C8B-B14F-4D97-AF65-F5344CB8AC3E}">
        <p14:creationId xmlns:p14="http://schemas.microsoft.com/office/powerpoint/2010/main" val="1995010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ГРИБОК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полянке у ручья</a:t>
            </a:r>
          </a:p>
          <a:p>
            <a:pPr marL="0" indent="0">
              <a:buNone/>
            </a:pPr>
            <a:r>
              <a:rPr lang="ru-RU" dirty="0"/>
              <a:t>Выросла грибов семья.</a:t>
            </a:r>
          </a:p>
          <a:p>
            <a:pPr marL="0" indent="0">
              <a:buNone/>
            </a:pPr>
            <a:r>
              <a:rPr lang="ru-RU" dirty="0"/>
              <a:t>Таня с Машей в лес пойдут,</a:t>
            </a:r>
          </a:p>
          <a:p>
            <a:pPr marL="0" indent="0">
              <a:buNone/>
            </a:pPr>
            <a:r>
              <a:rPr lang="ru-RU" dirty="0"/>
              <a:t>Все грибочки соберут.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4038600" cy="4110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78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181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Артикуляционная гимнастика «Весёлый язычок»</vt:lpstr>
      <vt:lpstr>УЛЫБОЧКА</vt:lpstr>
      <vt:lpstr>ЗАБОРЧИК</vt:lpstr>
      <vt:lpstr>ЧАСИКИ</vt:lpstr>
      <vt:lpstr> КАЧЕЛИ </vt:lpstr>
      <vt:lpstr> ЧИСТИМ ЗУБКИ </vt:lpstr>
      <vt:lpstr> МАЛЯР </vt:lpstr>
      <vt:lpstr> ЛОШАДКА </vt:lpstr>
      <vt:lpstr>ГРИБОК </vt:lpstr>
      <vt:lpstr>ЧАШЕЧКА</vt:lpstr>
      <vt:lpstr> БАРАБАНЩИК 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16</cp:revision>
  <dcterms:created xsi:type="dcterms:W3CDTF">2016-02-05T20:42:45Z</dcterms:created>
  <dcterms:modified xsi:type="dcterms:W3CDTF">2016-03-26T22:57:47Z</dcterms:modified>
</cp:coreProperties>
</file>