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2" r:id="rId4"/>
    <p:sldId id="268" r:id="rId5"/>
    <p:sldId id="269" r:id="rId6"/>
    <p:sldId id="270" r:id="rId7"/>
    <p:sldId id="271" r:id="rId8"/>
    <p:sldId id="277" r:id="rId9"/>
    <p:sldId id="272" r:id="rId10"/>
    <p:sldId id="273" r:id="rId11"/>
    <p:sldId id="278" r:id="rId12"/>
    <p:sldId id="274" r:id="rId13"/>
    <p:sldId id="275" r:id="rId14"/>
    <p:sldId id="276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9BF59-E8B9-49FD-A2A4-BC6DC57F49F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2153C-5C30-427B-9F4B-823C99B30D0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83ED3A-BBA7-4D8D-A8F2-90F3CB920CD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ED238-28D3-41AE-B153-85F060F6D18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E12CD-7662-44E9-AFB0-17EDD11973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459626-57B9-4B7A-AB8B-6A22C3D41FA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41A23-5DA2-41D4-A516-8E6033A968B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15B8A-320A-4B1E-8026-8983065303D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D8C57-1B6C-4BD2-BE2A-06C67B396D8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DDC12-A61C-4AB6-B378-D58990A60F82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C2DB5-67E1-4BAA-A2E4-B6F068F0AD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Ovr>
    <a:masterClrMapping/>
  </p:clrMapOvr>
  <p:transition spd="slow" advTm="7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8A7E1BB-D6C7-4908-8DBE-F135A461129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7000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Лариса\Desktop\огородик\WP_002054.jpg"/>
          <p:cNvPicPr>
            <a:picLocks noChangeAspect="1" noChangeArrowheads="1"/>
          </p:cNvPicPr>
          <p:nvPr/>
        </p:nvPicPr>
        <p:blipFill>
          <a:blip r:embed="rId2" cstate="print"/>
          <a:srcRect r="5901" b="20600"/>
          <a:stretch>
            <a:fillRect/>
          </a:stretch>
        </p:blipFill>
        <p:spPr bwMode="auto">
          <a:xfrm>
            <a:off x="395537" y="332656"/>
            <a:ext cx="8496943" cy="619268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03648" y="476672"/>
            <a:ext cx="62646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Опытно –экспериментальная деятельность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indent="269875" algn="ctr" eaLnBrk="0" hangingPunct="0"/>
            <a:r>
              <a:rPr lang="ru-RU" sz="3200" b="1" i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«Наш друг -  лучок»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indent="269875" algn="ctr" eaLnBrk="0" hangingPunct="0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«Огород на окне»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indent="269875" algn="ctr" eaLnBrk="0" hangingPunct="0"/>
            <a:r>
              <a:rPr lang="ru-RU" sz="2000" b="1" i="1" dirty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(1 младшая группа)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lvl="0" indent="269875" eaLnBrk="0" hangingPunct="0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4149080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69875" algn="ctr"/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69875" algn="ctr" eaLnBrk="0" hangingPunct="0"/>
            <a:r>
              <a:rPr lang="ru-RU" sz="2000" b="1" i="1" dirty="0">
                <a:solidFill>
                  <a:srgbClr val="002060"/>
                </a:solidFill>
                <a:ea typeface="Times New Roman" pitchFamily="18" charset="0"/>
              </a:rPr>
              <a:t>Воспитатель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69875" algn="ctr" eaLnBrk="0" hangingPunct="0"/>
            <a:r>
              <a:rPr lang="ru-RU" sz="2000" b="1" i="1" dirty="0" smtClean="0">
                <a:solidFill>
                  <a:srgbClr val="002060"/>
                </a:solidFill>
                <a:ea typeface="Times New Roman" pitchFamily="18" charset="0"/>
              </a:rPr>
              <a:t>1квалификационной </a:t>
            </a:r>
            <a:r>
              <a:rPr lang="ru-RU" sz="2000" b="1" i="1" dirty="0">
                <a:solidFill>
                  <a:srgbClr val="002060"/>
                </a:solidFill>
                <a:ea typeface="Times New Roman" pitchFamily="18" charset="0"/>
              </a:rPr>
              <a:t>категории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269875" algn="ctr" eaLnBrk="0" hangingPunct="0"/>
            <a:r>
              <a:rPr lang="ru-RU" sz="2000" b="1" i="1" dirty="0">
                <a:solidFill>
                  <a:srgbClr val="002060"/>
                </a:solidFill>
                <a:ea typeface="Times New Roman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ea typeface="Times New Roman" pitchFamily="18" charset="0"/>
              </a:rPr>
              <a:t>Ждымора</a:t>
            </a:r>
            <a:r>
              <a:rPr lang="ru-RU" sz="2000" b="1" i="1" dirty="0">
                <a:solidFill>
                  <a:srgbClr val="002060"/>
                </a:solidFill>
                <a:ea typeface="Times New Roman" pitchFamily="18" charset="0"/>
              </a:rPr>
              <a:t> Л.М</a:t>
            </a:r>
            <a:r>
              <a:rPr lang="ru-RU" b="1" i="1" dirty="0" smtClean="0">
                <a:solidFill>
                  <a:srgbClr val="7030A0"/>
                </a:solidFill>
                <a:ea typeface="Times New Roman" pitchFamily="18" charset="0"/>
              </a:rPr>
              <a:t>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39823" y="6051035"/>
            <a:ext cx="2153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269875" algn="r" eaLnBrk="0" hangingPunct="0"/>
            <a:r>
              <a:rPr lang="ru-RU" b="1" i="1" dirty="0" err="1">
                <a:solidFill>
                  <a:srgbClr val="002060"/>
                </a:solidFill>
                <a:ea typeface="Times New Roman" pitchFamily="18" charset="0"/>
              </a:rPr>
              <a:t>пгт</a:t>
            </a:r>
            <a:r>
              <a:rPr lang="ru-RU" b="1" i="1" dirty="0">
                <a:solidFill>
                  <a:srgbClr val="002060"/>
                </a:solidFill>
                <a:ea typeface="Times New Roman" pitchFamily="18" charset="0"/>
              </a:rPr>
              <a:t> Юрья, 2016г</a:t>
            </a:r>
            <a:endParaRPr lang="ru-RU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5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огород на окне\огород\огород\WP_002038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3384376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1" name="Picture 3" descr="G:\огород\огород\WP_002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3744416" cy="2808312"/>
          </a:xfrm>
          <a:prstGeom prst="rect">
            <a:avLst/>
          </a:prstGeom>
          <a:noFill/>
        </p:spPr>
      </p:pic>
      <p:pic>
        <p:nvPicPr>
          <p:cNvPr id="32772" name="Picture 4" descr="G:\огород\огород\WP_002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404664"/>
            <a:ext cx="3840427" cy="2880320"/>
          </a:xfrm>
          <a:prstGeom prst="rect">
            <a:avLst/>
          </a:prstGeom>
          <a:noFill/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4139952" y="3789040"/>
            <a:ext cx="41044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Мы ребята, малыши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Любим мы трудиться.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Вот посадим лучок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Будем им гордиться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4437112"/>
            <a:ext cx="48245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За окном зима вьюжит,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И метель кружится,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А у нас на окне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Лук колосится</a:t>
            </a:r>
          </a:p>
        </p:txBody>
      </p:sp>
      <p:pic>
        <p:nvPicPr>
          <p:cNvPr id="36868" name="Picture 4" descr="G:\огород\последнее\WP_002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4128459" cy="3096344"/>
          </a:xfrm>
          <a:prstGeom prst="rect">
            <a:avLst/>
          </a:prstGeom>
          <a:noFill/>
        </p:spPr>
      </p:pic>
      <p:pic>
        <p:nvPicPr>
          <p:cNvPr id="36867" name="Picture 3" descr="G:\огород\огород\рисуем лук\WP_002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76672"/>
            <a:ext cx="4067944" cy="30509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огород на окне\огород\огород\рисуем лук\WP_00209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 rot="21245611">
            <a:off x="595762" y="353802"/>
            <a:ext cx="1944216" cy="25922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 descr="C:\Users\Лариса\Desktop\огород\огород\рисуем лук\WP_002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14741">
            <a:off x="4733198" y="417732"/>
            <a:ext cx="1840539" cy="2539475"/>
          </a:xfrm>
          <a:prstGeom prst="rect">
            <a:avLst/>
          </a:prstGeom>
          <a:noFill/>
        </p:spPr>
      </p:pic>
      <p:pic>
        <p:nvPicPr>
          <p:cNvPr id="5" name="Рисунок 4" descr="C:\Users\Лариса\Desktop\огород\огород\рисуем лук\WP_00208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40489">
            <a:off x="2677627" y="558091"/>
            <a:ext cx="1885950" cy="2455080"/>
          </a:xfrm>
          <a:prstGeom prst="rect">
            <a:avLst/>
          </a:prstGeom>
          <a:noFill/>
        </p:spPr>
      </p:pic>
      <p:pic>
        <p:nvPicPr>
          <p:cNvPr id="6" name="Рисунок 5" descr="C:\Users\Лариса\Desktop\огород\огород\рисуем лук\WP_00209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4891">
            <a:off x="6773137" y="437656"/>
            <a:ext cx="177609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Лариса\Desktop\огород\огород\рисуем лук\WP_00209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14120">
            <a:off x="545907" y="3107678"/>
            <a:ext cx="187220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Лариса\Desktop\огород\огород\рисуем лук\WP_00210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59458">
            <a:off x="2555776" y="2924944"/>
            <a:ext cx="1961910" cy="268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Лариса\Desktop\огород\огород\рисуем лук\WP_002114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03184">
            <a:off x="4581810" y="2915968"/>
            <a:ext cx="1939647" cy="264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331640" y="5599693"/>
            <a:ext cx="38884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А теперь мы лучок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Нарисуем сами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Лариса\Desktop\огород\огород\рисуем лук\WP_002122.jpg"/>
          <p:cNvPicPr/>
          <p:nvPr/>
        </p:nvPicPr>
        <p:blipFill>
          <a:blip r:embed="rId2" cstate="print"/>
          <a:srcRect t="11605" b="7350"/>
          <a:stretch>
            <a:fillRect/>
          </a:stretch>
        </p:blipFill>
        <p:spPr bwMode="auto">
          <a:xfrm>
            <a:off x="4283968" y="908720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74389" y="4735597"/>
            <a:ext cx="436048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Как растили его,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Мы расскажем мам</a:t>
            </a:r>
            <a:r>
              <a:rPr lang="ru-RU" sz="2800" b="1" i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</a:rPr>
              <a:t>е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34818" name="Picture 2" descr="C:\Users\Лариса\Desktop\огород\огород\рисуем лук\WP_0021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3168352" cy="39374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933056"/>
            <a:ext cx="48965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Луковица золотая, 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Круглая ,литая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Есть у нее один секрет</a:t>
            </a:r>
          </a:p>
          <a:p>
            <a:pPr algn="ctr"/>
            <a:r>
              <a:rPr lang="ru-RU" sz="2400" b="1" i="1" dirty="0">
                <a:solidFill>
                  <a:srgbClr val="002060"/>
                </a:solidFill>
                <a:latin typeface="Bookman Old Style" pitchFamily="18" charset="0"/>
              </a:rPr>
              <a:t>Нас спасет она от </a:t>
            </a:r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бед: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Может вылечить недуг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Вкусный  и душистый лук</a:t>
            </a:r>
          </a:p>
          <a:p>
            <a:pPr algn="ctr"/>
            <a:endParaRPr lang="ru-RU" sz="2400" b="1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37890" name="Picture 2" descr="G:\огород\последнее\WP_00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3936437" cy="2952328"/>
          </a:xfrm>
          <a:prstGeom prst="rect">
            <a:avLst/>
          </a:prstGeom>
          <a:noFill/>
        </p:spPr>
      </p:pic>
      <p:pic>
        <p:nvPicPr>
          <p:cNvPr id="37891" name="Picture 3" descr="G:\огород\последнее\WP_002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G:\огород\последнее\WP_002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20688"/>
            <a:ext cx="5688633" cy="4176464"/>
          </a:xfrm>
          <a:prstGeom prst="rect">
            <a:avLst/>
          </a:prstGeom>
          <a:noFill/>
        </p:spPr>
      </p:pic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501317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Витамины круглый год,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Ох, как необходимы,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Чтобы нам не болеть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Bookman Old Style" pitchFamily="18" charset="0"/>
              </a:rPr>
              <a:t>Гриппом и ангиной</a:t>
            </a:r>
            <a:endParaRPr lang="ru-RU" sz="2000" dirty="0"/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огород\последнее\WP_00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3672408" cy="2754306"/>
          </a:xfrm>
          <a:prstGeom prst="rect">
            <a:avLst/>
          </a:prstGeom>
          <a:noFill/>
        </p:spPr>
      </p:pic>
      <p:pic>
        <p:nvPicPr>
          <p:cNvPr id="39939" name="Picture 3" descr="G:\огород\последнее\WP_002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20688"/>
            <a:ext cx="3672407" cy="2754305"/>
          </a:xfrm>
          <a:prstGeom prst="rect">
            <a:avLst/>
          </a:prstGeom>
          <a:noFill/>
        </p:spPr>
      </p:pic>
      <p:pic>
        <p:nvPicPr>
          <p:cNvPr id="39940" name="Picture 4" descr="G:\огород\последнее\WP_002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29000"/>
            <a:ext cx="3816424" cy="286231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3968" y="37890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eaLnBrk="0" hangingPunct="0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Я приправа в каждом блюде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lvl="0" algn="ctr" eaLnBrk="0" hangingPunct="0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И всегда полезен людям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lvl="0" algn="ctr" eaLnBrk="0" hangingPunct="0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Угадали?- Я вам друг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lvl="0" algn="ctr" eaLnBrk="0" hangingPunct="0"/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Я- простой зеленый лук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G:\огород\последнее\WP_0021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3816424" cy="2862318"/>
          </a:xfrm>
          <a:prstGeom prst="rect">
            <a:avLst/>
          </a:prstGeom>
          <a:noFill/>
        </p:spPr>
      </p:pic>
      <p:pic>
        <p:nvPicPr>
          <p:cNvPr id="40964" name="Picture 4" descr="G:\огород\последнее\WP_0021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3501008"/>
            <a:ext cx="3672409" cy="2880320"/>
          </a:xfrm>
          <a:prstGeom prst="rect">
            <a:avLst/>
          </a:prstGeom>
          <a:noFill/>
        </p:spPr>
      </p:pic>
      <p:pic>
        <p:nvPicPr>
          <p:cNvPr id="40965" name="Picture 5" descr="G:\огород\последнее\WP_002188.jpg"/>
          <p:cNvPicPr>
            <a:picLocks noChangeAspect="1" noChangeArrowheads="1"/>
          </p:cNvPicPr>
          <p:nvPr/>
        </p:nvPicPr>
        <p:blipFill>
          <a:blip r:embed="rId4" cstate="print"/>
          <a:srcRect r="12201"/>
          <a:stretch>
            <a:fillRect/>
          </a:stretch>
        </p:blipFill>
        <p:spPr bwMode="auto">
          <a:xfrm>
            <a:off x="611560" y="332656"/>
            <a:ext cx="3563888" cy="3044342"/>
          </a:xfrm>
          <a:prstGeom prst="rect">
            <a:avLst/>
          </a:prstGeom>
          <a:noFill/>
        </p:spPr>
      </p:pic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499992" y="3501008"/>
            <a:ext cx="396044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Мы лучок положим в супчик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    Даст он супу аромат,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    Станет суп вкусней стократ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403648" y="4417368"/>
            <a:ext cx="56166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Наш зеленый огород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     Нас прокормит целый год.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     Мы его сажали вместе – было очень интересно!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  <p:pic>
        <p:nvPicPr>
          <p:cNvPr id="41986" name="Picture 2" descr="G:\огород\последнее\WP_002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340768"/>
            <a:ext cx="4032448" cy="3024336"/>
          </a:xfrm>
          <a:prstGeom prst="rect">
            <a:avLst/>
          </a:prstGeom>
          <a:noFill/>
        </p:spPr>
      </p:pic>
      <p:pic>
        <p:nvPicPr>
          <p:cNvPr id="41987" name="Picture 3" descr="G:\огород\последнее\WP_0021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3840426" cy="28803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04864"/>
            <a:ext cx="70407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i="1" dirty="0">
                <a:solidFill>
                  <a:srgbClr val="002060"/>
                </a:solidFill>
                <a:latin typeface="Bookman Old Style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</a:rPr>
              <a:t>Цель:</a:t>
            </a:r>
          </a:p>
          <a:p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</a:rPr>
              <a:t> Формирование у детей интереса к исследовательской деятельности по выращиванию растений в комнатных условиях. Привитие детям практических навыков по формированию экологической </a:t>
            </a:r>
            <a:r>
              <a:rPr lang="ru-RU" b="1" i="1" dirty="0" smtClean="0">
                <a:solidFill>
                  <a:srgbClr val="002060"/>
                </a:solidFill>
                <a:latin typeface="Bookman Old Style" pitchFamily="18" charset="0"/>
              </a:rPr>
              <a:t>культуры. Воспитание </a:t>
            </a:r>
            <a:r>
              <a:rPr lang="ru-RU" b="1" i="1" dirty="0">
                <a:solidFill>
                  <a:srgbClr val="002060"/>
                </a:solidFill>
                <a:latin typeface="Bookman Old Style" pitchFamily="18" charset="0"/>
              </a:rPr>
              <a:t>любви к природе. 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5000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611188" y="908050"/>
            <a:ext cx="7704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altLang="ru-RU" sz="2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88640"/>
            <a:ext cx="8517632" cy="6408712"/>
          </a:xfrm>
        </p:spPr>
        <p:txBody>
          <a:bodyPr>
            <a:normAutofit fontScale="32500" lnSpcReduction="20000"/>
          </a:bodyPr>
          <a:lstStyle/>
          <a:p>
            <a:pPr algn="just">
              <a:buNone/>
            </a:pPr>
            <a:r>
              <a:rPr lang="ru-RU" b="1" dirty="0" smtClean="0"/>
              <a:t> </a:t>
            </a:r>
            <a:r>
              <a:rPr lang="ru-RU" sz="6200" b="1" i="1" dirty="0" smtClean="0">
                <a:solidFill>
                  <a:srgbClr val="002060"/>
                </a:solidFill>
                <a:latin typeface="Bookman Old Style" pitchFamily="18" charset="0"/>
              </a:rPr>
              <a:t>Задачи</a:t>
            </a:r>
            <a:r>
              <a:rPr lang="ru-RU" sz="6200" b="1" i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</a:p>
          <a:p>
            <a:pPr algn="just">
              <a:buNone/>
            </a:pPr>
            <a:r>
              <a:rPr lang="ru-RU" sz="6200" b="1" i="1" dirty="0" smtClean="0">
                <a:solidFill>
                  <a:srgbClr val="002060"/>
                </a:solidFill>
                <a:latin typeface="Bookman Old Style" pitchFamily="18" charset="0"/>
              </a:rPr>
              <a:t>Обучающие</a:t>
            </a:r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Учить детей пользоваться орудиями труда (грабельки, лейки, палочки) 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Приучать старательно, аккуратно выполнять поручения, беречь     материалы и предметы, убирать их на место после работы;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Учить наблюдать, сравнивать, </a:t>
            </a:r>
          </a:p>
          <a:p>
            <a:pPr algn="just">
              <a:buNone/>
            </a:pPr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6200" b="1" i="1" dirty="0">
                <a:solidFill>
                  <a:srgbClr val="002060"/>
                </a:solidFill>
                <a:latin typeface="Bookman Old Style" pitchFamily="18" charset="0"/>
              </a:rPr>
              <a:t>Воспитательные</a:t>
            </a:r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: 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Воспитывать в детях навыки работы в команде, 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Воспитывать навыки ухода за растениями; 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Воспитывать бережное отношение к природе; 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Воспитывать желание заботиться о растениях,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Воспитывать ответственность за порученное дело. </a:t>
            </a:r>
          </a:p>
          <a:p>
            <a:pPr algn="just">
              <a:buNone/>
            </a:pPr>
            <a:r>
              <a:rPr lang="ru-RU" sz="6200" b="1" i="1" dirty="0">
                <a:solidFill>
                  <a:srgbClr val="002060"/>
                </a:solidFill>
                <a:latin typeface="Bookman Old Style" pitchFamily="18" charset="0"/>
              </a:rPr>
              <a:t> Развивающие</a:t>
            </a:r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: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Познакомить с внешним видом овоща и с его характерными особенностями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Развивать познавательные и творческие способности детей. </a:t>
            </a:r>
          </a:p>
          <a:p>
            <a:pPr lvl="0" algn="just"/>
            <a:r>
              <a:rPr lang="ru-RU" sz="6200" i="1" dirty="0">
                <a:solidFill>
                  <a:srgbClr val="002060"/>
                </a:solidFill>
                <a:latin typeface="Bookman Old Style" pitchFamily="18" charset="0"/>
              </a:rPr>
              <a:t>Формировать представление о строении, развитии растений, их связи с различными факторами окружающей среды.</a:t>
            </a:r>
          </a:p>
          <a:p>
            <a:endParaRPr lang="ru-RU" sz="6200" i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огород на окне\огород\огород\WP_001994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76672"/>
            <a:ext cx="6624736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07704" y="4869160"/>
            <a:ext cx="496855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За широкими полями,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За далекими лесами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Есть сад, огород,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Бабка с дедом там живет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dmin\Desktop\огород на окне\огород\огород\WP_001995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 l="17241" t="6349"/>
          <a:stretch>
            <a:fillRect/>
          </a:stretch>
        </p:blipFill>
        <p:spPr bwMode="auto">
          <a:xfrm>
            <a:off x="1475656" y="404664"/>
            <a:ext cx="5688632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428771" y="4777408"/>
            <a:ext cx="434125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Очень любят они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Выращивать продукты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И растут там у них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Овощи и фрукты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огород\огород\WP_0020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04664"/>
            <a:ext cx="6984776" cy="523858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91680" y="5517232"/>
            <a:ext cx="52565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Летом их огород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Плодоносит и растет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огород на окне\огород\огород\WP_001946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6696743" cy="4968552"/>
          </a:xfrm>
          <a:prstGeom prst="rect">
            <a:avLst/>
          </a:prstGeom>
          <a:noFill/>
          <a:ln>
            <a:noFill/>
          </a:ln>
        </p:spPr>
      </p:pic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691680" y="4869160"/>
            <a:ext cx="504056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/>
            </a:r>
            <a:b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</a:b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Мы на помощь к ним придем,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Лук посадим и польем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G:\огород\огород\photofacefun_com_1458739043.jpg"/>
          <p:cNvPicPr>
            <a:picLocks noChangeAspect="1" noChangeArrowheads="1"/>
          </p:cNvPicPr>
          <p:nvPr/>
        </p:nvPicPr>
        <p:blipFill>
          <a:blip r:embed="rId2" cstate="print"/>
          <a:srcRect r="21391"/>
          <a:stretch>
            <a:fillRect/>
          </a:stretch>
        </p:blipFill>
        <p:spPr bwMode="auto">
          <a:xfrm>
            <a:off x="4499992" y="476672"/>
            <a:ext cx="3528392" cy="327122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19672" y="4509120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И в деревне и на даче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Все сажают огород,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Потому что витамины </a:t>
            </a:r>
          </a:p>
          <a:p>
            <a:pPr algn="ctr"/>
            <a:r>
              <a:rPr lang="ru-RU" sz="2800" b="1" i="1" dirty="0">
                <a:solidFill>
                  <a:srgbClr val="002060"/>
                </a:solidFill>
                <a:latin typeface="Bookman Old Style" pitchFamily="18" charset="0"/>
              </a:rPr>
              <a:t>Нужны людям круглый год</a:t>
            </a:r>
          </a:p>
        </p:txBody>
      </p:sp>
      <p:pic>
        <p:nvPicPr>
          <p:cNvPr id="35844" name="Picture 4" descr="G:\огород\огород\photofacefun_com_1458738863.jpg"/>
          <p:cNvPicPr>
            <a:picLocks noChangeAspect="1" noChangeArrowheads="1"/>
          </p:cNvPicPr>
          <p:nvPr/>
        </p:nvPicPr>
        <p:blipFill>
          <a:blip r:embed="rId3" cstate="print"/>
          <a:srcRect l="14895"/>
          <a:stretch>
            <a:fillRect/>
          </a:stretch>
        </p:blipFill>
        <p:spPr bwMode="auto">
          <a:xfrm>
            <a:off x="755576" y="980728"/>
            <a:ext cx="3442838" cy="309634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admin\Desktop\огород на окне\огород\огород\WP_002010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2592288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6" name="Picture 2" descr="G:\огород\огород\WP_002044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04664"/>
            <a:ext cx="2016224" cy="2688299"/>
          </a:xfrm>
          <a:prstGeom prst="rect">
            <a:avLst/>
          </a:prstGeom>
          <a:noFill/>
        </p:spPr>
      </p:pic>
      <p:pic>
        <p:nvPicPr>
          <p:cNvPr id="31748" name="Picture 4" descr="G:\огород\огород\WP_002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140968"/>
            <a:ext cx="2688299" cy="2016224"/>
          </a:xfrm>
          <a:prstGeom prst="rect">
            <a:avLst/>
          </a:prstGeom>
          <a:noFill/>
        </p:spPr>
      </p:pic>
      <p:pic>
        <p:nvPicPr>
          <p:cNvPr id="31749" name="Picture 5" descr="G:\огород\огород\WP_002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56110" y="692696"/>
            <a:ext cx="2784310" cy="2088232"/>
          </a:xfrm>
          <a:prstGeom prst="rect">
            <a:avLst/>
          </a:prstGeom>
          <a:noFill/>
        </p:spPr>
      </p:pic>
      <p:pic>
        <p:nvPicPr>
          <p:cNvPr id="31750" name="Picture 6" descr="G:\огород\огород\WP_0020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2852936"/>
            <a:ext cx="2621938" cy="2026043"/>
          </a:xfrm>
          <a:prstGeom prst="rect">
            <a:avLst/>
          </a:prstGeom>
          <a:noFill/>
        </p:spPr>
      </p:pic>
      <p:pic>
        <p:nvPicPr>
          <p:cNvPr id="31751" name="Picture 7" descr="G:\огород\огород\WP_0020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2852936"/>
            <a:ext cx="2592288" cy="1944216"/>
          </a:xfrm>
          <a:prstGeom prst="rect">
            <a:avLst/>
          </a:prstGeom>
          <a:noFill/>
        </p:spPr>
      </p:pic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899592" y="5085184"/>
            <a:ext cx="53285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Как чудесно в огороде,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Поработать ясным днём!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Тёплый луч по грядке бродит,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  <a:ea typeface="Times New Roman" pitchFamily="18" charset="0"/>
              </a:rPr>
              <a:t> Луком пахнет чернозём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Bookman Old Style" pitchFamily="18" charset="0"/>
              </a:rPr>
              <a:t> </a:t>
            </a:r>
          </a:p>
        </p:txBody>
      </p:sp>
    </p:spTree>
  </p:cSld>
  <p:clrMapOvr>
    <a:masterClrMapping/>
  </p:clrMapOvr>
  <p:transition spd="slow" advTm="7000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</TotalTime>
  <Words>391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Лариса</cp:lastModifiedBy>
  <cp:revision>70</cp:revision>
  <dcterms:created xsi:type="dcterms:W3CDTF">2012-08-12T16:04:58Z</dcterms:created>
  <dcterms:modified xsi:type="dcterms:W3CDTF">2016-04-17T20:02:59Z</dcterms:modified>
</cp:coreProperties>
</file>