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63" r:id="rId8"/>
    <p:sldId id="262" r:id="rId9"/>
    <p:sldId id="266" r:id="rId10"/>
    <p:sldId id="268" r:id="rId11"/>
    <p:sldId id="271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A9600D-1117-4CE8-B58F-14AFD513CBA9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D80DCE-0D25-4757-8191-FE4C0BCD57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МДОАУ </a:t>
            </a:r>
            <a:r>
              <a:rPr lang="ru-RU" sz="2400" b="1" dirty="0"/>
              <a:t>«Детский сад №106 «Анютины глазки» комбинированного вида» г.Орска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7406640" cy="367240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ТЕМА: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«Развивающая среда в группе»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19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19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900" b="1" dirty="0" smtClean="0">
                <a:solidFill>
                  <a:schemeClr val="bg1"/>
                </a:solidFill>
              </a:rPr>
              <a:t>Воспитатель</a:t>
            </a:r>
            <a:endParaRPr lang="ru-RU" sz="19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I</a:t>
            </a:r>
            <a:r>
              <a:rPr lang="ru-RU" sz="1900" b="1" dirty="0" smtClean="0">
                <a:solidFill>
                  <a:schemeClr val="bg1"/>
                </a:solidFill>
              </a:rPr>
              <a:t> кв.категории</a:t>
            </a:r>
            <a:endParaRPr lang="ru-RU" sz="19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900" b="1" dirty="0" smtClean="0">
                <a:solidFill>
                  <a:schemeClr val="bg1"/>
                </a:solidFill>
              </a:rPr>
              <a:t>Рейдер </a:t>
            </a:r>
            <a:endParaRPr lang="ru-RU" sz="19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900" b="1" dirty="0" smtClean="0">
                <a:solidFill>
                  <a:schemeClr val="bg1"/>
                </a:solidFill>
              </a:rPr>
              <a:t>Екатерина Юрьевна</a:t>
            </a:r>
            <a:endParaRPr lang="ru-RU" sz="1900" dirty="0" smtClean="0">
              <a:solidFill>
                <a:schemeClr val="bg1"/>
              </a:solidFill>
            </a:endParaRPr>
          </a:p>
          <a:p>
            <a:r>
              <a:rPr lang="ru-RU" sz="1900" b="1" dirty="0" smtClean="0">
                <a:solidFill>
                  <a:schemeClr val="bg1"/>
                </a:solidFill>
              </a:rPr>
              <a:t> </a:t>
            </a:r>
            <a:endParaRPr lang="ru-RU" sz="1900" dirty="0" smtClean="0">
              <a:solidFill>
                <a:schemeClr val="bg1"/>
              </a:solidFill>
            </a:endParaRP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г.Орск,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Users\zzz\Desktop\разв среда в группе\P1000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9"/>
            <a:ext cx="4357718" cy="496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9190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14348" y="642918"/>
            <a:ext cx="7972452" cy="4977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pic>
        <p:nvPicPr>
          <p:cNvPr id="1026" name="Picture 2" descr="C:\Users\zzz\Desktop\разв среда в группе\P1000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516" y="1071545"/>
            <a:ext cx="6548967" cy="525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endParaRPr lang="ru-RU" sz="4000" b="1" dirty="0"/>
          </a:p>
        </p:txBody>
      </p:sp>
      <p:pic>
        <p:nvPicPr>
          <p:cNvPr id="2050" name="Picture 2" descr="C:\Users\zzz\Desktop\разв среда в группе\P1000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516" y="1412875"/>
            <a:ext cx="6548967" cy="491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zzz\Desktop\разв среда в группе\P1000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1"/>
            <a:ext cx="6572296" cy="5038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8" name="Picture 2" descr="C:\Users\zzz\Desktop\разв среда в группе\P1000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3"/>
            <a:ext cx="6572296" cy="475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P1000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450" y="1628775"/>
            <a:ext cx="6261100" cy="4695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sz="4400" b="1" dirty="0"/>
          </a:p>
        </p:txBody>
      </p:sp>
      <p:pic>
        <p:nvPicPr>
          <p:cNvPr id="5122" name="Picture 2" descr="C:\Users\zzz\Desktop\разв среда в группе\P100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5"/>
            <a:ext cx="6786610" cy="518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pic>
        <p:nvPicPr>
          <p:cNvPr id="6146" name="Picture 2" descr="C:\Users\zzz\Desktop\разв среда в группе\P1000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5"/>
            <a:ext cx="3929090" cy="482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170" name="Picture 2" descr="C:\Users\zzz\Desktop\разв среда в группе\P1000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71547"/>
            <a:ext cx="4572031" cy="525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32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МДОАУ «Детский сад №106 «Анютины глазки» комбинированного вида» г.Орска </vt:lpstr>
      <vt:lpstr>Слайд 2</vt:lpstr>
      <vt:lpstr>Слайд 3</vt:lpstr>
      <vt:lpstr>Слайд 4</vt:lpstr>
      <vt:lpstr> </vt:lpstr>
      <vt:lpstr> </vt:lpstr>
      <vt:lpstr> </vt:lpstr>
      <vt:lpstr>Слайд 8</vt:lpstr>
      <vt:lpstr>    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Мамулькины слайды Мартышка и очки!</dc:title>
  <dc:creator>Admin</dc:creator>
  <cp:lastModifiedBy>zzz</cp:lastModifiedBy>
  <cp:revision>40</cp:revision>
  <dcterms:created xsi:type="dcterms:W3CDTF">2015-01-23T15:42:22Z</dcterms:created>
  <dcterms:modified xsi:type="dcterms:W3CDTF">2016-04-10T05:47:08Z</dcterms:modified>
</cp:coreProperties>
</file>