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C72A4-C8C5-41FE-B776-E0D1F1E38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A19ED-ECFE-4879-B108-FFD704F5994E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1BDD3-F2E6-4E3F-A622-4C3D48E79A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Автоматизация звука С в чистоговорке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 Кондрус Т.И.</a:t>
            </a:r>
          </a:p>
          <a:p>
            <a:pPr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учитель-логопед МБДОУ № 29 </a:t>
            </a:r>
          </a:p>
          <a:p>
            <a:pPr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г. Зеленогорска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Сидел воробей на сосне,</a:t>
            </a:r>
            <a:b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Заснул и свалился во сне.</a:t>
            </a:r>
            <a:b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 Если б он не свалился во сне,</a:t>
            </a:r>
            <a:b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До сих пор бы сидел на сосне!</a:t>
            </a:r>
          </a:p>
        </p:txBody>
      </p:sp>
      <p:pic>
        <p:nvPicPr>
          <p:cNvPr id="7171" name="Picture 8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1844675"/>
            <a:ext cx="3998913" cy="4211638"/>
          </a:xfrm>
        </p:spPr>
      </p:pic>
      <p:pic>
        <p:nvPicPr>
          <p:cNvPr id="717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3573463"/>
            <a:ext cx="5048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0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 rot="10156104">
            <a:off x="6453256" y="2354151"/>
            <a:ext cx="1700212" cy="1030288"/>
          </a:xfrm>
        </p:spPr>
      </p:pic>
      <p:pic>
        <p:nvPicPr>
          <p:cNvPr id="7174" name="Picture 11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4888" y="3933825"/>
            <a:ext cx="2044700" cy="2152650"/>
          </a:xfrm>
          <a:noFill/>
        </p:spPr>
      </p:pic>
      <p:pic>
        <p:nvPicPr>
          <p:cNvPr id="7175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5825" y="4797425"/>
            <a:ext cx="288925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Line 30"/>
          <p:cNvSpPr>
            <a:spLocks noChangeShapeType="1"/>
          </p:cNvSpPr>
          <p:nvPr/>
        </p:nvSpPr>
        <p:spPr bwMode="auto">
          <a:xfrm>
            <a:off x="5867400" y="1989138"/>
            <a:ext cx="0" cy="40322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177" name="Line 31"/>
          <p:cNvSpPr>
            <a:spLocks noChangeShapeType="1"/>
          </p:cNvSpPr>
          <p:nvPr/>
        </p:nvSpPr>
        <p:spPr bwMode="auto">
          <a:xfrm>
            <a:off x="6011863" y="3716338"/>
            <a:ext cx="2663825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68313" y="-103188"/>
            <a:ext cx="4705350" cy="1031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2000" b="1" i="1" smtClean="0">
              <a:solidFill>
                <a:srgbClr val="FF3399"/>
              </a:solidFill>
              <a:latin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39752" y="1017718"/>
            <a:ext cx="5544715" cy="5840282"/>
          </a:xfrm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284984"/>
            <a:ext cx="8636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51920" y="332656"/>
            <a:ext cx="4248472" cy="923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  <a:t>Сидел воробей на сосне,</a:t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  <a:t>Заснул и свалился во сне.</a:t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-0.00139 C -0.0585 -0.00579 -0.05382 -0.00972 -0.04965 -0.01458 C -0.046 -0.01875 -0.04392 -0.025 -0.03975 -0.02801 C -0.03368 -0.03264 -0.01979 -0.03681 -0.01979 -0.03657 C -0.01649 -0.03542 -0.01215 -0.03565 -0.00972 -0.03241 C -0.00729 -0.02917 -0.00642 -0.02384 -0.00642 -0.01921 C -0.00642 0.03704 -0.00902 0.06111 -0.01302 0.10972 C -0.00989 0.25764 -0.01684 0.23565 0.00365 0.33194 C 0.00816 0.35324 0.00816 0.36042 0.02032 0.37639 C 0.02604 0.39954 0.01927 0.38287 0.03698 0.39861 C 0.05556 0.41505 0.03004 0.40162 0.05365 0.41204 C 0.06945 0.42593 0.0599 0.41921 0.08368 0.42986 C 0.08698 0.43125 0.09358 0.43426 0.09358 0.43449 C 0.1066 0.44722 0.12153 0.45856 0.13698 0.46528 C 0.15625 0.48287 0.17309 0.4787 0.19688 0.4787 " pathEditMode="relative" rAng="0" ptsTypes="ffffffffffffffA">
                                      <p:cBhvr>
                                        <p:cTn id="6" dur="5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2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68313" y="-103188"/>
            <a:ext cx="4705350" cy="1031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2000" b="1" i="1" smtClean="0">
              <a:solidFill>
                <a:srgbClr val="FF3399"/>
              </a:solidFill>
              <a:latin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39752" y="1017718"/>
            <a:ext cx="5544715" cy="5840282"/>
          </a:xfrm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332537"/>
            <a:ext cx="8636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63888" y="1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  <a:t> Если б он не свалился во сне,</a:t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</a:rPr>
              <a:t>До сих пор бы сидел на сосне!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2963E-6 C -0.00104 -0.00879 -0.00087 -0.01828 -0.0033 -0.02661 C -0.00434 -0.03055 -0.00868 -0.03194 -0.01007 -0.03564 C -0.02118 -0.0655 -0.01111 -0.06758 -0.03003 -0.08448 C -0.03194 -0.09791 -0.03611 -0.13008 -0.0401 -0.14212 C -0.04132 -0.14606 -0.04496 -0.14768 -0.0467 -0.15115 C -0.05989 -0.178 -0.04531 -0.16203 -0.06337 -0.17777 C -0.07448 -0.23796 -0.06215 -0.19791 -0.07673 -0.22221 C -0.09357 -0.25022 -0.07378 -0.22314 -0.0901 -0.24444 C -0.09236 -0.25323 -0.09184 -0.26434 -0.0967 -0.27106 C -0.09896 -0.27407 -0.10156 -0.27661 -0.1033 -0.28008 C -0.11944 -0.31226 -0.10156 -0.28587 -0.11667 -0.30671 C -0.11927 -0.31712 -0.1217 -0.3287 -0.12673 -0.33772 C -0.13055 -0.34444 -0.1401 -0.35555 -0.1401 -0.35555 C -0.14219 -0.36944 -0.14357 -0.39421 -0.1533 -0.40439 C -0.15607 -0.4074 -0.16007 -0.4074 -0.16337 -0.40879 C -0.17743 -0.42754 -0.17048 -0.42661 -0.18003 -0.42661 " pathEditMode="relative" ptsTypes="ffffffffffffffffA">
                                      <p:cBhvr>
                                        <p:cTn id="11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Автоматизация звука С в чистоговорке</vt:lpstr>
      <vt:lpstr>Сидел воробей на сосне, Заснул и свалился во сне.  Если б он не свалился во сне, До сих пор бы сидел на сосне!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С в чистоговорке</dc:title>
  <dc:creator>днс</dc:creator>
  <cp:lastModifiedBy>днс</cp:lastModifiedBy>
  <cp:revision>2</cp:revision>
  <dcterms:created xsi:type="dcterms:W3CDTF">2013-01-28T15:51:45Z</dcterms:created>
  <dcterms:modified xsi:type="dcterms:W3CDTF">2013-01-28T16:03:45Z</dcterms:modified>
</cp:coreProperties>
</file>