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9" r:id="rId28"/>
    <p:sldId id="290" r:id="rId29"/>
    <p:sldId id="292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23D"/>
    <a:srgbClr val="FFCC00"/>
    <a:srgbClr val="0033CC"/>
    <a:srgbClr val="3333FF"/>
    <a:srgbClr val="3617ED"/>
    <a:srgbClr val="FFFF00"/>
    <a:srgbClr val="CCCC00"/>
    <a:srgbClr val="CC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7" d="100"/>
          <a:sy n="77" d="100"/>
        </p:scale>
        <p:origin x="11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056-7017-4EAA-A5C5-3DDB4AB010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08DB-8AB4-4A69-B8A1-2863EF24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056-7017-4EAA-A5C5-3DDB4AB010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08DB-8AB4-4A69-B8A1-2863EF24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056-7017-4EAA-A5C5-3DDB4AB010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08DB-8AB4-4A69-B8A1-2863EF24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056-7017-4EAA-A5C5-3DDB4AB010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08DB-8AB4-4A69-B8A1-2863EF24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056-7017-4EAA-A5C5-3DDB4AB010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08DB-8AB4-4A69-B8A1-2863EF24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056-7017-4EAA-A5C5-3DDB4AB010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08DB-8AB4-4A69-B8A1-2863EF24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056-7017-4EAA-A5C5-3DDB4AB010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08DB-8AB4-4A69-B8A1-2863EF24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056-7017-4EAA-A5C5-3DDB4AB010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08DB-8AB4-4A69-B8A1-2863EF24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056-7017-4EAA-A5C5-3DDB4AB010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08DB-8AB4-4A69-B8A1-2863EF24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056-7017-4EAA-A5C5-3DDB4AB010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08DB-8AB4-4A69-B8A1-2863EF24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056-7017-4EAA-A5C5-3DDB4AB010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08DB-8AB4-4A69-B8A1-2863EF24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00056-7017-4EAA-A5C5-3DDB4AB010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108DB-8AB4-4A69-B8A1-2863EF24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Картинка лето, маки, васильки, поле, ромашки, цве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3148" y="0"/>
            <a:ext cx="929714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0"/>
            <a:ext cx="6984775" cy="65556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60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Весёлое лето звенящее в Сказке</a:t>
            </a:r>
          </a:p>
          <a:p>
            <a:pPr algn="ctr"/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МБДОУ д/с 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№18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Зеленогорск 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Огород растили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DCIM\104NIKON\DSCN1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484784"/>
            <a:ext cx="6610681" cy="495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путешествия отправлялись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DCIM\103NIKON\DSCN1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5" y="1324900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Занимались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E:\DCIM\103NIKON\DSCN1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5" y="1324900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Наряжались</a:t>
            </a:r>
            <a:endParaRPr lang="ru-RU" sz="49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DCIM\103NIKON\DSCN1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979658"/>
            <a:ext cx="3528392" cy="2646294"/>
          </a:xfrm>
          <a:prstGeom prst="rect">
            <a:avLst/>
          </a:prstGeom>
          <a:noFill/>
        </p:spPr>
      </p:pic>
      <p:pic>
        <p:nvPicPr>
          <p:cNvPr id="4098" name="Picture 2" descr="E:\DCIM\104NIKON\DSCN14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4005064"/>
            <a:ext cx="3563888" cy="2672916"/>
          </a:xfrm>
          <a:prstGeom prst="rect">
            <a:avLst/>
          </a:prstGeom>
          <a:noFill/>
        </p:spPr>
      </p:pic>
      <p:pic>
        <p:nvPicPr>
          <p:cNvPr id="4100" name="Picture 4" descr="E:\DCIM\104NIKON\DSCN14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9" y="1196752"/>
            <a:ext cx="3528392" cy="2646294"/>
          </a:xfrm>
          <a:prstGeom prst="rect">
            <a:avLst/>
          </a:prstGeom>
          <a:noFill/>
        </p:spPr>
      </p:pic>
      <p:pic>
        <p:nvPicPr>
          <p:cNvPr id="4101" name="Picture 5" descr="E:\DCIM\104NIKON\DSCN15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1196752"/>
            <a:ext cx="3611893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Любовались, удивлялись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DCIM\103NIKON\DSCN1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980728"/>
            <a:ext cx="3816423" cy="2862317"/>
          </a:xfrm>
          <a:prstGeom prst="rect">
            <a:avLst/>
          </a:prstGeom>
          <a:noFill/>
        </p:spPr>
      </p:pic>
      <p:pic>
        <p:nvPicPr>
          <p:cNvPr id="20481" name="Picture 1" descr="E:\DCIM\105NIKON\DSCN16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4059070"/>
            <a:ext cx="3803915" cy="2798930"/>
          </a:xfrm>
          <a:prstGeom prst="rect">
            <a:avLst/>
          </a:prstGeom>
          <a:noFill/>
        </p:spPr>
      </p:pic>
      <p:pic>
        <p:nvPicPr>
          <p:cNvPr id="20482" name="Picture 2" descr="E:\DCIM\105NIKON\DSCN16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980728"/>
            <a:ext cx="3923928" cy="2942946"/>
          </a:xfrm>
          <a:prstGeom prst="rect">
            <a:avLst/>
          </a:prstGeom>
          <a:noFill/>
        </p:spPr>
      </p:pic>
      <p:pic>
        <p:nvPicPr>
          <p:cNvPr id="20483" name="Picture 3" descr="E:\DCIM\105NIKON\DSCN16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4077072"/>
            <a:ext cx="396044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Бегали, играли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E:\DCIM\103NIKON\DSCN1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68761"/>
            <a:ext cx="3744416" cy="2607720"/>
          </a:xfrm>
          <a:prstGeom prst="rect">
            <a:avLst/>
          </a:prstGeom>
          <a:noFill/>
        </p:spPr>
      </p:pic>
      <p:pic>
        <p:nvPicPr>
          <p:cNvPr id="9218" name="Picture 2" descr="E:\DCIM\105NIKON\DSCN1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4077072"/>
            <a:ext cx="3458722" cy="2520280"/>
          </a:xfrm>
          <a:prstGeom prst="rect">
            <a:avLst/>
          </a:prstGeom>
          <a:noFill/>
        </p:spPr>
      </p:pic>
      <p:pic>
        <p:nvPicPr>
          <p:cNvPr id="9219" name="Picture 3" descr="E:\ФОТО\День Ивана Купалы\DSC002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196752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Шишки собирали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E:\DCIM\103NIKON\DSCN1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Танцевали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E:\DCIM\103NIKON\DSCN1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Песни пели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E:\DCIM\103NIKON\DSCN1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Сладкие конфеты ели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CIM\104NIKON\DSCN1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2" y="1600201"/>
            <a:ext cx="3302496" cy="2476872"/>
          </a:xfrm>
          <a:prstGeom prst="rect">
            <a:avLst/>
          </a:prstGeom>
          <a:noFill/>
        </p:spPr>
      </p:pic>
      <p:pic>
        <p:nvPicPr>
          <p:cNvPr id="1027" name="Picture 3" descr="E:\DCIM\104NIKON\DSCN13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789040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природа, фотошоп, бабочки, лето, красиво, арт, работа, цветы, ромаш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61395"/>
            <a:ext cx="8676455" cy="69193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23728" y="47667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Беззаботное лето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Беззаботного лета </a:t>
            </a:r>
            <a:br>
              <a:rPr lang="ru-RU" dirty="0" smtClean="0"/>
            </a:br>
            <a:r>
              <a:rPr lang="ru-RU" dirty="0" smtClean="0"/>
              <a:t>Золотая пора, </a:t>
            </a:r>
            <a:br>
              <a:rPr lang="ru-RU" dirty="0" smtClean="0"/>
            </a:br>
            <a:r>
              <a:rPr lang="ru-RU" dirty="0" smtClean="0"/>
              <a:t>Праздник солнца и света </a:t>
            </a:r>
            <a:br>
              <a:rPr lang="ru-RU" dirty="0" smtClean="0"/>
            </a:br>
            <a:r>
              <a:rPr lang="ru-RU" dirty="0" smtClean="0"/>
              <a:t>Радость дарит с утра.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Ничего нет прекрасней </a:t>
            </a:r>
            <a:br>
              <a:rPr lang="ru-RU" dirty="0" smtClean="0"/>
            </a:br>
            <a:r>
              <a:rPr lang="ru-RU" dirty="0" smtClean="0"/>
              <a:t>В роще пения птиц, </a:t>
            </a:r>
            <a:br>
              <a:rPr lang="ru-RU" dirty="0" smtClean="0"/>
            </a:br>
            <a:r>
              <a:rPr lang="ru-RU" dirty="0" smtClean="0"/>
              <a:t>Желтоглазых ромашек </a:t>
            </a:r>
            <a:br>
              <a:rPr lang="ru-RU" dirty="0" smtClean="0"/>
            </a:br>
            <a:r>
              <a:rPr lang="ru-RU" dirty="0" smtClean="0"/>
              <a:t>Белоснежных ресниц.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Васильков ярко-синих </a:t>
            </a:r>
            <a:br>
              <a:rPr lang="ru-RU" dirty="0" smtClean="0"/>
            </a:br>
            <a:r>
              <a:rPr lang="ru-RU" dirty="0" smtClean="0"/>
              <a:t>В изумрудной траве </a:t>
            </a:r>
            <a:br>
              <a:rPr lang="ru-RU" dirty="0" smtClean="0"/>
            </a:br>
            <a:r>
              <a:rPr lang="ru-RU" dirty="0" smtClean="0"/>
              <a:t>И сиреневой дымке </a:t>
            </a:r>
            <a:br>
              <a:rPr lang="ru-RU" dirty="0" smtClean="0"/>
            </a:br>
            <a:r>
              <a:rPr lang="ru-RU" dirty="0" smtClean="0"/>
              <a:t>Над рекой на заре.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Спелых ягод малины </a:t>
            </a:r>
            <a:br>
              <a:rPr lang="ru-RU" dirty="0" smtClean="0"/>
            </a:br>
            <a:r>
              <a:rPr lang="ru-RU" dirty="0" smtClean="0"/>
              <a:t>Сладкий сок на губах </a:t>
            </a:r>
            <a:br>
              <a:rPr lang="ru-RU" dirty="0" smtClean="0"/>
            </a:br>
            <a:r>
              <a:rPr lang="ru-RU" dirty="0" smtClean="0"/>
              <a:t>Как июля примета </a:t>
            </a:r>
            <a:br>
              <a:rPr lang="ru-RU" dirty="0" smtClean="0"/>
            </a:br>
            <a:r>
              <a:rPr lang="ru-RU" dirty="0" smtClean="0"/>
              <a:t>В подмосковных лесах.</a:t>
            </a:r>
          </a:p>
          <a:p>
            <a:endParaRPr lang="ru-RU" dirty="0"/>
          </a:p>
        </p:txBody>
      </p:sp>
      <p:pic>
        <p:nvPicPr>
          <p:cNvPr id="12" name="Picture 2" descr="природа, фотошоп, бабочки, лето, красиво, арт, работа, цветы, ромаш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565" y="-29144"/>
            <a:ext cx="9175565" cy="688714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67744" y="260648"/>
            <a:ext cx="4572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rgbClr val="E2223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Беззаботного лета </a:t>
            </a:r>
            <a:b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Золотая пора, </a:t>
            </a:r>
            <a:b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Праздник солнца и света </a:t>
            </a:r>
            <a:b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Радость дарит с утра. </a:t>
            </a:r>
            <a:b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solidFill>
                <a:srgbClr val="E2223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Ничего нет прекрасней </a:t>
            </a:r>
            <a:b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В роще пения птиц, </a:t>
            </a:r>
            <a:b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Желтоглазых ромашек </a:t>
            </a:r>
            <a:b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Белоснежных ресниц. </a:t>
            </a:r>
            <a:b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Васильков ярко-синих </a:t>
            </a:r>
            <a:b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В изумрудной траве </a:t>
            </a:r>
            <a:b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И сиреневой дымки </a:t>
            </a:r>
            <a:b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Над рекой на заре...             </a:t>
            </a:r>
          </a:p>
          <a:p>
            <a:pPr algn="ctr"/>
            <a:endParaRPr lang="ru-RU" sz="2400" b="1" i="1" dirty="0" smtClean="0">
              <a:solidFill>
                <a:srgbClr val="E2223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E2223D"/>
                </a:solidFill>
                <a:latin typeface="Times New Roman" pitchFamily="18" charset="0"/>
                <a:cs typeface="Times New Roman" pitchFamily="18" charset="0"/>
              </a:rPr>
              <a:t>         И.Бутримова</a:t>
            </a:r>
          </a:p>
          <a:p>
            <a:pPr algn="ctr"/>
            <a:endParaRPr lang="ru-RU" sz="2400" dirty="0">
              <a:solidFill>
                <a:srgbClr val="E222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Мыльные пузыри ловили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E:\DCIM\103NIKON\DSCN1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Физкультурой занимались и на технике катались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DCIM\104NIKON\DSCN1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4005064"/>
            <a:ext cx="3302496" cy="2476872"/>
          </a:xfrm>
          <a:prstGeom prst="rect">
            <a:avLst/>
          </a:prstGeom>
          <a:noFill/>
        </p:spPr>
      </p:pic>
      <p:pic>
        <p:nvPicPr>
          <p:cNvPr id="2051" name="Picture 3" descr="E:\DCIM\104NIKON\DSCN13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484784"/>
            <a:ext cx="3611893" cy="2708920"/>
          </a:xfrm>
          <a:prstGeom prst="rect">
            <a:avLst/>
          </a:prstGeom>
          <a:noFill/>
        </p:spPr>
      </p:pic>
      <p:pic>
        <p:nvPicPr>
          <p:cNvPr id="2052" name="Picture 4" descr="E:\DCIM\104NIKON\DSCN13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005064"/>
            <a:ext cx="3384376" cy="2538282"/>
          </a:xfrm>
          <a:prstGeom prst="rect">
            <a:avLst/>
          </a:prstGeom>
          <a:noFill/>
        </p:spPr>
      </p:pic>
      <p:pic>
        <p:nvPicPr>
          <p:cNvPr id="3074" name="Picture 2" descr="E:\DCIM\104NIKON\DSCN14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1412776"/>
            <a:ext cx="3611893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с игрушками играли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CIM\104NIKON\DSCN1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196752"/>
            <a:ext cx="3360373" cy="2520280"/>
          </a:xfrm>
          <a:prstGeom prst="rect">
            <a:avLst/>
          </a:prstGeom>
          <a:noFill/>
        </p:spPr>
      </p:pic>
      <p:pic>
        <p:nvPicPr>
          <p:cNvPr id="3075" name="Picture 3" descr="E:\DCIM\104NIKON\DSCN13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556792"/>
            <a:ext cx="3995936" cy="2996952"/>
          </a:xfrm>
          <a:prstGeom prst="rect">
            <a:avLst/>
          </a:prstGeom>
          <a:noFill/>
        </p:spPr>
      </p:pic>
      <p:pic>
        <p:nvPicPr>
          <p:cNvPr id="3076" name="Picture 4" descr="E:\DCIM\104NIKON\DSCN13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3933056"/>
            <a:ext cx="3611893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Превращались в бабочек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DCIM\104NIKON\DSCN13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1"/>
            <a:ext cx="4224472" cy="3168353"/>
          </a:xfrm>
          <a:prstGeom prst="rect">
            <a:avLst/>
          </a:prstGeom>
          <a:noFill/>
        </p:spPr>
      </p:pic>
      <p:pic>
        <p:nvPicPr>
          <p:cNvPr id="13313" name="Picture 1" descr="E:\ФОТО\Клумбы\DSCN14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356992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Делали зарядку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DCIM\104NIKON\DSCN1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268760"/>
            <a:ext cx="4149616" cy="3112212"/>
          </a:xfrm>
          <a:prstGeom prst="rect">
            <a:avLst/>
          </a:prstGeom>
          <a:noFill/>
        </p:spPr>
      </p:pic>
      <p:pic>
        <p:nvPicPr>
          <p:cNvPr id="7170" name="Picture 2" descr="E:\DCIM\104NIKON\DSCN15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617640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Соревновались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DCIM\104NIKON\DSCN1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908720"/>
            <a:ext cx="3672408" cy="2754306"/>
          </a:xfrm>
          <a:prstGeom prst="rect">
            <a:avLst/>
          </a:prstGeom>
          <a:noFill/>
        </p:spPr>
      </p:pic>
      <p:pic>
        <p:nvPicPr>
          <p:cNvPr id="6147" name="Picture 3" descr="E:\DCIM\104NIKON\DSCN13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861048"/>
            <a:ext cx="3744416" cy="2780928"/>
          </a:xfrm>
          <a:prstGeom prst="rect">
            <a:avLst/>
          </a:prstGeom>
          <a:noFill/>
        </p:spPr>
      </p:pic>
      <p:pic>
        <p:nvPicPr>
          <p:cNvPr id="1027" name="Picture 3" descr="E:\DCIM\104NIKON\DSCN14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908720"/>
            <a:ext cx="3744416" cy="2808312"/>
          </a:xfrm>
          <a:prstGeom prst="rect">
            <a:avLst/>
          </a:prstGeom>
          <a:noFill/>
        </p:spPr>
      </p:pic>
      <p:pic>
        <p:nvPicPr>
          <p:cNvPr id="1028" name="Picture 4" descr="E:\DCIM\105NIKON\DSCN15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386104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лошадях скакали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DCIM\104NIKON\DSCN1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волейбол играли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7" descr="E:\ФОТО\Волейбол 11.08.14\DSC002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0928" y="1916832"/>
            <a:ext cx="4423072" cy="4109392"/>
          </a:xfrm>
          <a:prstGeom prst="rect">
            <a:avLst/>
          </a:prstGeom>
          <a:noFill/>
        </p:spPr>
      </p:pic>
      <p:pic>
        <p:nvPicPr>
          <p:cNvPr id="10" name="Picture 8" descr="E:\ФОТО\Волейбол 11.08.14\DSC002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4824"/>
            <a:ext cx="457200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Родной город изучали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E:\DCIM\105NIKON\DSCN1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196752"/>
            <a:ext cx="3456384" cy="2592288"/>
          </a:xfrm>
          <a:prstGeom prst="rect">
            <a:avLst/>
          </a:prstGeom>
          <a:noFill/>
        </p:spPr>
      </p:pic>
      <p:pic>
        <p:nvPicPr>
          <p:cNvPr id="46083" name="Picture 3" descr="E:\DCIM\105NIKON\DSCN16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196752"/>
            <a:ext cx="3600400" cy="2592288"/>
          </a:xfrm>
          <a:prstGeom prst="rect">
            <a:avLst/>
          </a:prstGeom>
          <a:noFill/>
        </p:spPr>
      </p:pic>
      <p:pic>
        <p:nvPicPr>
          <p:cNvPr id="46084" name="Picture 4" descr="E:\DCIM\105NIKON\DSCN16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059070"/>
            <a:ext cx="3528392" cy="2646294"/>
          </a:xfrm>
          <a:prstGeom prst="rect">
            <a:avLst/>
          </a:prstGeom>
          <a:noFill/>
        </p:spPr>
      </p:pic>
      <p:pic>
        <p:nvPicPr>
          <p:cNvPr id="46085" name="Picture 5" descr="E:\DCIM\105NIKON\DSCN16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4077073"/>
            <a:ext cx="3707903" cy="259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Потом дружно рисовали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E:\DCIM\105NIKON\DSCN1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908720"/>
            <a:ext cx="3686538" cy="2764904"/>
          </a:xfrm>
          <a:prstGeom prst="rect">
            <a:avLst/>
          </a:prstGeom>
          <a:noFill/>
        </p:spPr>
      </p:pic>
      <p:pic>
        <p:nvPicPr>
          <p:cNvPr id="47107" name="Picture 3" descr="E:\DCIM\105NIKON\DSCN16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908720"/>
            <a:ext cx="3744416" cy="2808312"/>
          </a:xfrm>
          <a:prstGeom prst="rect">
            <a:avLst/>
          </a:prstGeom>
          <a:noFill/>
        </p:spPr>
      </p:pic>
      <p:pic>
        <p:nvPicPr>
          <p:cNvPr id="47108" name="Picture 4" descr="E:\DCIM\105NIKON\DSCN16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933056"/>
            <a:ext cx="3744416" cy="2700300"/>
          </a:xfrm>
          <a:prstGeom prst="rect">
            <a:avLst/>
          </a:prstGeom>
          <a:noFill/>
        </p:spPr>
      </p:pic>
      <p:pic>
        <p:nvPicPr>
          <p:cNvPr id="47109" name="Picture 5" descr="E:\DCIM\105NIKON\DSCN16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882301"/>
            <a:ext cx="3851920" cy="271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Сказки мы играли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CIM\103NIKON\DSCN1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340768"/>
            <a:ext cx="3620220" cy="2715165"/>
          </a:xfrm>
          <a:prstGeom prst="rect">
            <a:avLst/>
          </a:prstGeom>
          <a:noFill/>
        </p:spPr>
      </p:pic>
      <p:pic>
        <p:nvPicPr>
          <p:cNvPr id="5122" name="Picture 2" descr="E:\DCIM\104NIKON\DSCN15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340768"/>
            <a:ext cx="3672408" cy="2700300"/>
          </a:xfrm>
          <a:prstGeom prst="rect">
            <a:avLst/>
          </a:prstGeom>
          <a:noFill/>
        </p:spPr>
      </p:pic>
      <p:pic>
        <p:nvPicPr>
          <p:cNvPr id="5123" name="Picture 3" descr="E:\DCIM\104NIKON\DSCN14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4149080"/>
            <a:ext cx="367240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Картинка ромашки, полевые цветы, лето, Природа, обла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9067" cy="71734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1196752"/>
            <a:ext cx="64087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для всех ребят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Лета не хватает? Лето, словно шоколад,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быстро тает!</a:t>
            </a:r>
          </a:p>
          <a:p>
            <a:endParaRPr lang="ru-RU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В. Орлов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Целый день гуляли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DCIM\103NIKON\DSCN1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324899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праздники ходили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DCIM\103NIKON\DSCN1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1" y="1162882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Радовались и веселились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CIM\103NIKON\DSCN1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5" y="1052736"/>
            <a:ext cx="3600400" cy="2700300"/>
          </a:xfrm>
          <a:prstGeom prst="rect">
            <a:avLst/>
          </a:prstGeom>
          <a:noFill/>
        </p:spPr>
      </p:pic>
      <p:pic>
        <p:nvPicPr>
          <p:cNvPr id="10242" name="Picture 2" descr="E:\DCIM\105NIKON\DSCN16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3861048"/>
            <a:ext cx="3672408" cy="2754306"/>
          </a:xfrm>
          <a:prstGeom prst="rect">
            <a:avLst/>
          </a:prstGeom>
          <a:noFill/>
        </p:spPr>
      </p:pic>
      <p:pic>
        <p:nvPicPr>
          <p:cNvPr id="10243" name="Picture 3" descr="E:\ФОТО\День Ивана Купалы\DSC002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124744"/>
            <a:ext cx="3635896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Встречались с разными героями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E:\DCIM\103NIKON\DSCN1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908720"/>
            <a:ext cx="3837582" cy="2664296"/>
          </a:xfrm>
          <a:prstGeom prst="rect">
            <a:avLst/>
          </a:prstGeom>
          <a:noFill/>
        </p:spPr>
      </p:pic>
      <p:pic>
        <p:nvPicPr>
          <p:cNvPr id="8194" name="Picture 2" descr="E:\DCIM\105NIKON\DSCN15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908720"/>
            <a:ext cx="3851919" cy="2672915"/>
          </a:xfrm>
          <a:prstGeom prst="rect">
            <a:avLst/>
          </a:prstGeom>
          <a:noFill/>
        </p:spPr>
      </p:pic>
      <p:pic>
        <p:nvPicPr>
          <p:cNvPr id="8196" name="Picture 4" descr="E:\ФОТО\День Ивана Купалы\DSC002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3861048"/>
            <a:ext cx="3888432" cy="2754306"/>
          </a:xfrm>
          <a:prstGeom prst="rect">
            <a:avLst/>
          </a:prstGeom>
          <a:noFill/>
        </p:spPr>
      </p:pic>
      <p:pic>
        <p:nvPicPr>
          <p:cNvPr id="8197" name="Picture 5" descr="E:\DCIM\105NIKON\DSCN15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3861048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асфальте рисовали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E:\DCIM\103NIKON\DSCN1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484784"/>
            <a:ext cx="6761725" cy="5071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Цветочки поливали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DCIM\103NIKON\DSCN1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545701" cy="490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00B050"/>
      </a:lt1>
      <a:dk2>
        <a:srgbClr val="1F497D"/>
      </a:dk2>
      <a:lt2>
        <a:srgbClr val="EEECE1"/>
      </a:lt2>
      <a:accent1>
        <a:srgbClr val="FFFF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89</Words>
  <Application>Microsoft Office PowerPoint</Application>
  <PresentationFormat>Экран (4:3)</PresentationFormat>
  <Paragraphs>47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Lucida Sans Unicode</vt:lpstr>
      <vt:lpstr>Times New Roman</vt:lpstr>
      <vt:lpstr>Тема Office</vt:lpstr>
      <vt:lpstr>Презентация PowerPoint</vt:lpstr>
      <vt:lpstr>Презентация PowerPoint</vt:lpstr>
      <vt:lpstr>Сказки мы играли</vt:lpstr>
      <vt:lpstr>Целый день гуляли</vt:lpstr>
      <vt:lpstr>На праздники ходили</vt:lpstr>
      <vt:lpstr>Радовались и веселились</vt:lpstr>
      <vt:lpstr>Встречались с разными героями</vt:lpstr>
      <vt:lpstr>На асфальте рисовали</vt:lpstr>
      <vt:lpstr>Цветочки поливали</vt:lpstr>
      <vt:lpstr>Огород растили</vt:lpstr>
      <vt:lpstr>В путешествия отправлялись</vt:lpstr>
      <vt:lpstr>Занимались</vt:lpstr>
      <vt:lpstr> Наряжались</vt:lpstr>
      <vt:lpstr>Любовались, удивлялись</vt:lpstr>
      <vt:lpstr>Бегали, играли</vt:lpstr>
      <vt:lpstr>Шишки собирали</vt:lpstr>
      <vt:lpstr>Танцевали</vt:lpstr>
      <vt:lpstr>Песни пели</vt:lpstr>
      <vt:lpstr>Сладкие конфеты ели</vt:lpstr>
      <vt:lpstr>Мыльные пузыри ловили</vt:lpstr>
      <vt:lpstr>Физкультурой занимались и на технике катались</vt:lpstr>
      <vt:lpstr>Мы с игрушками играли</vt:lpstr>
      <vt:lpstr>Превращались в бабочек</vt:lpstr>
      <vt:lpstr>Делали зарядку</vt:lpstr>
      <vt:lpstr>Соревновались</vt:lpstr>
      <vt:lpstr>На лошадях скакали</vt:lpstr>
      <vt:lpstr>В волейбол играли</vt:lpstr>
      <vt:lpstr>Родной город изучали</vt:lpstr>
      <vt:lpstr>Потом дружно рисовали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Весёлое лето звенящее</dc:title>
  <dc:creator>днс</dc:creator>
  <cp:lastModifiedBy>KTI</cp:lastModifiedBy>
  <cp:revision>57</cp:revision>
  <dcterms:created xsi:type="dcterms:W3CDTF">2014-08-14T03:23:26Z</dcterms:created>
  <dcterms:modified xsi:type="dcterms:W3CDTF">2021-06-16T03:34:18Z</dcterms:modified>
</cp:coreProperties>
</file>