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юля\Новая папка\наш проект13гр - копия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юля\Новая папка\наш проект13гр - копия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6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юля\Новая папка\наш проект13гр - копия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юля\Новая папка\наш проект13гр - копия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0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юля\Новая папка\наш проект13гр - копия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0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E:\юля\Новая папка\наш проект13гр - копия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7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юля\Новая папка\наш проект13гр - копия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5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юля\Новая папка\наш проект13гр - копия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5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юля\Новая папка\наш проект13гр - копия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3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юля\Новая папка\наш проект13гр - копия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9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юля\Новая папка\наш проект13гр - копия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3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юля\Новая папка\наш проект13гр - копия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юля\Новая папка\наш проект13гр - копия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8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юля\Новая папка\наш проект13гр - копия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9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юля\Новая папка\наш проект13гр - копия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юля\Новая папка\наш проект13гр - копия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3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юля\Новая папка\наш проект13гр - копия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4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юля\Новая папка\наш проект13гр - копия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9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юля\Новая папка\наш проект13гр - копия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9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E:\юля\Новая папка\наш проект13гр - копия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76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юля\Новая папка\наш проект13гр - копия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9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E:\юля\Новая папка\наш проект13гр - копия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2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юля\Новая папка\наш проект13гр - копия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89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E:\юля\Новая папка\наш проект13гр - копия\Слайд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94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юля\Новая папка\наш проект13гр - копия\Слайд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3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E:\юля\Новая папка\наш проект13гр - копия\Слайд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99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E:\юля\Новая папка\наш проект13гр - копия\Слайд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32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E:\юля\Новая папка\наш проект13гр - копия\Слайд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6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юля\Новая папка\наш проект13гр - копия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8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юля\Новая папка\наш проект13гр - копия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7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юля\Новая папка\наш проект13гр - копия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3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юля\Новая папка\наш проект13гр - копия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7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юля\Новая папка\наш проект13гр - копия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2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юля\Новая папка\наш проект13гр - копия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34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2016-04-18T07:03:43Z</dcterms:created>
  <dcterms:modified xsi:type="dcterms:W3CDTF">2016-04-18T07:09:40Z</dcterms:modified>
</cp:coreProperties>
</file>