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6DD89-0441-401D-BC4B-DCE99B7E08C6}" type="datetimeFigureOut">
              <a:rPr lang="ru-RU" smtClean="0"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F35A7-C8EB-442A-83CE-CE8F3EE917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6DD89-0441-401D-BC4B-DCE99B7E08C6}" type="datetimeFigureOut">
              <a:rPr lang="ru-RU" smtClean="0"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F35A7-C8EB-442A-83CE-CE8F3EE917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6DD89-0441-401D-BC4B-DCE99B7E08C6}" type="datetimeFigureOut">
              <a:rPr lang="ru-RU" smtClean="0"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F35A7-C8EB-442A-83CE-CE8F3EE917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6DD89-0441-401D-BC4B-DCE99B7E08C6}" type="datetimeFigureOut">
              <a:rPr lang="ru-RU" smtClean="0"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F35A7-C8EB-442A-83CE-CE8F3EE917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6DD89-0441-401D-BC4B-DCE99B7E08C6}" type="datetimeFigureOut">
              <a:rPr lang="ru-RU" smtClean="0"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F35A7-C8EB-442A-83CE-CE8F3EE917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6DD89-0441-401D-BC4B-DCE99B7E08C6}" type="datetimeFigureOut">
              <a:rPr lang="ru-RU" smtClean="0"/>
              <a:t>17.04.2016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F35A7-C8EB-442A-83CE-CE8F3EE917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6DD89-0441-401D-BC4B-DCE99B7E08C6}" type="datetimeFigureOut">
              <a:rPr lang="ru-RU" smtClean="0"/>
              <a:t>17.04.2016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F35A7-C8EB-442A-83CE-CE8F3EE917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6DD89-0441-401D-BC4B-DCE99B7E08C6}" type="datetimeFigureOut">
              <a:rPr lang="ru-RU" smtClean="0"/>
              <a:t>17.04.2016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F35A7-C8EB-442A-83CE-CE8F3EE917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6DD89-0441-401D-BC4B-DCE99B7E08C6}" type="datetimeFigureOut">
              <a:rPr lang="ru-RU" smtClean="0"/>
              <a:t>17.04.2016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F35A7-C8EB-442A-83CE-CE8F3EE917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6DD89-0441-401D-BC4B-DCE99B7E08C6}" type="datetimeFigureOut">
              <a:rPr lang="ru-RU" smtClean="0"/>
              <a:t>17.04.2016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F35A7-C8EB-442A-83CE-CE8F3EE917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6DD89-0441-401D-BC4B-DCE99B7E08C6}" type="datetimeFigureOut">
              <a:rPr lang="ru-RU" smtClean="0"/>
              <a:t>17.04.2016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F35A7-C8EB-442A-83CE-CE8F3EE917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6DD89-0441-401D-BC4B-DCE99B7E08C6}" type="datetimeFigureOut">
              <a:rPr lang="ru-RU" smtClean="0"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F35A7-C8EB-442A-83CE-CE8F3EE917A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071678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«Лучшая развивающая среда группы»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5286388"/>
            <a:ext cx="7786742" cy="1281106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Выполнил: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МБДОУ 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Детский сад № 28 «Сказка»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г. Миасс, Челябинская область 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Жмаева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Татьяна Александровна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Уголок природы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фото\мама садик 2016\на конкурс\DSCN04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1890"/>
            <a:ext cx="4500562" cy="3375804"/>
          </a:xfrm>
          <a:prstGeom prst="rect">
            <a:avLst/>
          </a:prstGeom>
          <a:noFill/>
        </p:spPr>
      </p:pic>
      <p:pic>
        <p:nvPicPr>
          <p:cNvPr id="1027" name="Picture 3" descr="D:\фото\мама садик 2016\на конкурс\DSCN04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618808"/>
            <a:ext cx="4643438" cy="34829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Уголок науки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фото\мама садик 2016\на конкурс\DSCN04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1366" y="1364400"/>
            <a:ext cx="7323972" cy="549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Уголок ИЗО</a:t>
            </a:r>
            <a:endParaRPr lang="ru-RU" dirty="0"/>
          </a:p>
        </p:txBody>
      </p:sp>
      <p:pic>
        <p:nvPicPr>
          <p:cNvPr id="3074" name="Picture 2" descr="D:\фото\мама садик 2016\на конкурс\DSCN04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364400"/>
            <a:ext cx="7323972" cy="549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Уголок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сенсорики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фото\мама садик 2016\на конкурс\DSCN04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1366" y="1364400"/>
            <a:ext cx="7323972" cy="549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Музыкально-театральный уголок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D:\фото\мама садик 2016\на конкурс\DSCN04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285860"/>
            <a:ext cx="4053158" cy="540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Развивающий дидактический уголок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D:\фото\мама садик 2016\на конкурс\DSCN04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364400"/>
            <a:ext cx="7323971" cy="549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Уголок для сюжетно-ролевых игр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D:\фото\мама садик 2016\на конкурс\DSCN04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364400"/>
            <a:ext cx="7323972" cy="549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Уголок ПДД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D:\фото\мама садик 2016\на конкурс\DSCN04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928" y="1364400"/>
            <a:ext cx="7323972" cy="549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48</Words>
  <Application>Microsoft Office PowerPoint</Application>
  <PresentationFormat>Экран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«Лучшая развивающая среда группы»</vt:lpstr>
      <vt:lpstr>Уголок природы</vt:lpstr>
      <vt:lpstr>Уголок науки</vt:lpstr>
      <vt:lpstr>Уголок ИЗО</vt:lpstr>
      <vt:lpstr>Уголок сенсорики</vt:lpstr>
      <vt:lpstr>Музыкально-театральный уголок</vt:lpstr>
      <vt:lpstr>Развивающий дидактический уголок</vt:lpstr>
      <vt:lpstr>Уголок для сюжетно-ролевых игр</vt:lpstr>
      <vt:lpstr>Уголок ПДД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«Лучшая развивающая среда группы»</dc:title>
  <dc:creator>АЛЁНА</dc:creator>
  <cp:lastModifiedBy>АЛЁНА</cp:lastModifiedBy>
  <cp:revision>4</cp:revision>
  <dcterms:created xsi:type="dcterms:W3CDTF">2016-04-17T10:05:59Z</dcterms:created>
  <dcterms:modified xsi:type="dcterms:W3CDTF">2016-04-17T10:39:56Z</dcterms:modified>
</cp:coreProperties>
</file>