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57" r:id="rId3"/>
    <p:sldId id="259" r:id="rId4"/>
    <p:sldId id="260" r:id="rId5"/>
    <p:sldId id="258" r:id="rId6"/>
    <p:sldId id="263" r:id="rId7"/>
    <p:sldId id="264" r:id="rId8"/>
    <p:sldId id="266" r:id="rId9"/>
    <p:sldId id="267" r:id="rId10"/>
    <p:sldId id="268" r:id="rId11"/>
    <p:sldId id="269" r:id="rId12"/>
    <p:sldId id="279" r:id="rId13"/>
    <p:sldId id="271" r:id="rId14"/>
    <p:sldId id="272" r:id="rId15"/>
    <p:sldId id="274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2C827-8030-4113-B03A-8B6E9F58AB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641D9-1F99-4A28-A3D6-B02291F9F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641D9-1F99-4A28-A3D6-B02291F9FE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54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      Развивающая среда в       группе № 12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                            </a:t>
            </a:r>
            <a:r>
              <a:rPr lang="ru-RU" sz="1800" dirty="0" smtClean="0"/>
              <a:t>Подготовила: Лопарева СИ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764949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332656"/>
            <a:ext cx="2952328" cy="388843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r>
              <a:rPr lang="ru-RU" sz="1600" i="1" dirty="0" smtClean="0"/>
              <a:t>       </a:t>
            </a:r>
            <a:r>
              <a:rPr lang="ru-RU" sz="2800" i="1" dirty="0" smtClean="0"/>
              <a:t>Чтобы к труду мы привыкали,</a:t>
            </a:r>
            <a:br>
              <a:rPr lang="ru-RU" sz="2800" i="1" dirty="0" smtClean="0"/>
            </a:br>
            <a:r>
              <a:rPr lang="ru-RU" sz="2800" i="1" dirty="0" smtClean="0"/>
              <a:t>Есть </a:t>
            </a:r>
            <a:r>
              <a:rPr lang="ru-RU" sz="2800" b="1" i="1" dirty="0" smtClean="0"/>
              <a:t>конструктивный уголок.</a:t>
            </a:r>
            <a:r>
              <a:rPr lang="ru-RU" sz="2800" i="1" dirty="0" smtClean="0"/>
              <a:t> </a:t>
            </a:r>
            <a:br>
              <a:rPr lang="ru-RU" sz="28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07504"/>
            <a:ext cx="11603632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Театральный уголок</a:t>
            </a:r>
            <a:endParaRPr lang="ru-RU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259613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422446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рфейс\YandexDisk\Фотокамера\2016-01-28 13-14-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908720"/>
            <a:ext cx="486454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5184576" cy="490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патриотизма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545854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4608512" cy="259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268760"/>
            <a:ext cx="4536504" cy="2407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Медицинский уголок</a:t>
            </a:r>
            <a:endParaRPr lang="ru-RU" sz="2800" dirty="0"/>
          </a:p>
        </p:txBody>
      </p:sp>
      <p:pic>
        <p:nvPicPr>
          <p:cNvPr id="6" name="Содержимое 5" descr="2016-01-15 17-07-2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2978150" cy="511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2016-01-11 10-44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2952328" cy="50211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3" descr="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284984"/>
            <a:ext cx="3689549" cy="2767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-1539552"/>
            <a:ext cx="9418240" cy="439248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Уголок природы и экспериментов</a:t>
            </a:r>
            <a:endParaRPr lang="ru-RU" sz="2400" i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2952328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473652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75783"/>
            <a:ext cx="8208912" cy="46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Весело </a:t>
            </a:r>
            <a:r>
              <a:rPr lang="ru-RU" dirty="0" smtClean="0"/>
              <a:t>в саду у нас,</a:t>
            </a:r>
            <a:br>
              <a:rPr lang="ru-RU" dirty="0" smtClean="0"/>
            </a:br>
            <a:r>
              <a:rPr lang="ru-RU" dirty="0" smtClean="0"/>
              <a:t>Здесь проводим время класс!</a:t>
            </a:r>
            <a:br>
              <a:rPr lang="ru-RU" dirty="0" smtClean="0"/>
            </a:br>
            <a:r>
              <a:rPr lang="ru-RU" dirty="0" smtClean="0"/>
              <a:t>Здесь с друзьями мы играем,</a:t>
            </a:r>
            <a:br>
              <a:rPr lang="ru-RU" dirty="0" smtClean="0"/>
            </a:br>
            <a:r>
              <a:rPr lang="ru-RU" dirty="0" smtClean="0"/>
              <a:t>Веселимся и гуляем.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Уголок речевого </a:t>
            </a:r>
            <a:r>
              <a:rPr lang="ru-RU" sz="2000" i="1" dirty="0" smtClean="0"/>
              <a:t>творчества и книг</a:t>
            </a:r>
            <a:endParaRPr lang="ru-RU" sz="2000" i="1" dirty="0"/>
          </a:p>
        </p:txBody>
      </p:sp>
      <p:pic>
        <p:nvPicPr>
          <p:cNvPr id="5" name="Picture 2" descr="C:\Users\арфейс\Desktop\Новая папка\Camera\IMG_20160127_135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384376" cy="441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473652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176464" cy="4032448"/>
          </a:xfrm>
        </p:spPr>
        <p:txBody>
          <a:bodyPr>
            <a:normAutofit/>
          </a:bodyPr>
          <a:lstStyle/>
          <a:p>
            <a:r>
              <a:rPr lang="ru-RU" sz="2200" i="1" dirty="0" smtClean="0"/>
              <a:t> "ФИЗКУЛЬТУРНЫЙ УГОЛОК"</a:t>
            </a:r>
            <a:br>
              <a:rPr lang="ru-RU" sz="2200" i="1" dirty="0" smtClean="0"/>
            </a:br>
            <a:r>
              <a:rPr lang="ru-RU" sz="2200" i="1" dirty="0" smtClean="0"/>
              <a:t>Наш спортивный уголок</a:t>
            </a:r>
            <a:br>
              <a:rPr lang="ru-RU" sz="2200" i="1" dirty="0" smtClean="0"/>
            </a:br>
            <a:r>
              <a:rPr lang="ru-RU" sz="2200" i="1" dirty="0" smtClean="0"/>
              <a:t>Никогда не одинок.</a:t>
            </a:r>
            <a:br>
              <a:rPr lang="ru-RU" sz="2200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672408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Узнаем</a:t>
            </a:r>
            <a:br>
              <a:rPr lang="ru-RU" sz="2000" i="1" dirty="0" smtClean="0"/>
            </a:br>
            <a:r>
              <a:rPr lang="ru-RU" sz="2000" i="1" dirty="0" smtClean="0"/>
              <a:t> мир животных</a:t>
            </a:r>
            <a:endParaRPr lang="ru-RU" sz="2000" i="1" dirty="0"/>
          </a:p>
        </p:txBody>
      </p:sp>
      <p:pic>
        <p:nvPicPr>
          <p:cNvPr id="5" name="Содержимое 4" descr="2016-01-27 16-41-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404664"/>
            <a:ext cx="2880320" cy="401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952328" cy="403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356992"/>
            <a:ext cx="5004262" cy="2892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45365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Тра-та-та </a:t>
            </a:r>
            <a:r>
              <a:rPr lang="ru-RU" sz="1600" dirty="0" smtClean="0"/>
              <a:t>Тра-та-та</a:t>
            </a:r>
            <a:br>
              <a:rPr lang="ru-RU" sz="1600" dirty="0" smtClean="0"/>
            </a:br>
            <a:r>
              <a:rPr lang="ru-RU" sz="1600" dirty="0" smtClean="0"/>
              <a:t>Где там прячется вода</a:t>
            </a:r>
            <a:br>
              <a:rPr lang="ru-RU" sz="1600" dirty="0" smtClean="0"/>
            </a:br>
            <a:r>
              <a:rPr lang="ru-RU" sz="1600" dirty="0" smtClean="0"/>
              <a:t>Выходи водица </a:t>
            </a:r>
            <a:br>
              <a:rPr lang="ru-RU" sz="1600" dirty="0" smtClean="0"/>
            </a:br>
            <a:r>
              <a:rPr lang="ru-RU" sz="1600" dirty="0" smtClean="0"/>
              <a:t>Мы хотим у мыться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800200"/>
          </a:xfrm>
        </p:spPr>
        <p:txBody>
          <a:bodyPr/>
          <a:lstStyle/>
          <a:p>
            <a:r>
              <a:rPr lang="ru-RU" dirty="0" smtClean="0"/>
              <a:t>Центр Гигиены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4743450" cy="2668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2607692" cy="4635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для уединения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6144681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-459432"/>
            <a:ext cx="3538736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</a:t>
            </a:r>
            <a:r>
              <a:rPr lang="ru-RU" sz="2700" dirty="0" smtClean="0"/>
              <a:t>Игровая зона</a:t>
            </a:r>
            <a:br>
              <a:rPr lang="ru-RU" sz="2700" dirty="0" smtClean="0"/>
            </a:br>
            <a:r>
              <a:rPr lang="ru-RU" sz="2700" dirty="0" smtClean="0"/>
              <a:t>                    </a:t>
            </a:r>
            <a:br>
              <a:rPr lang="ru-RU" sz="2700" dirty="0" smtClean="0"/>
            </a:br>
            <a:r>
              <a:rPr lang="ru-RU" sz="2700" dirty="0" smtClean="0"/>
              <a:t> кухня</a:t>
            </a:r>
            <a:br>
              <a:rPr lang="ru-RU" sz="2700" dirty="0" smtClean="0"/>
            </a:br>
            <a:r>
              <a:rPr lang="ru-RU" sz="2700" dirty="0" smtClean="0"/>
              <a:t>магазин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36251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C:\Users\арфейс\YandexDisk\Фотокамера\2016-01-15 15-34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7"/>
            <a:ext cx="4176464" cy="2852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44371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537659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Парикмахерский наш уголок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914006" cy="5422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196753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Уголок Безопасности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69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Уголок речевого творчества и книг</vt:lpstr>
      <vt:lpstr> "ФИЗКУЛЬТУРНЫЙ УГОЛОК" Наш спортивный уголок Никогда не одинок.  </vt:lpstr>
      <vt:lpstr>Узнаем  мир животных</vt:lpstr>
      <vt:lpstr>Тра-та-та Тра-та-та Где там прячется вода Выходи водица  Мы хотим у мыться  </vt:lpstr>
      <vt:lpstr>Место для уединения</vt:lpstr>
      <vt:lpstr>                        Игровая зона                       кухня магазин </vt:lpstr>
      <vt:lpstr>  </vt:lpstr>
      <vt:lpstr>Слайд 9</vt:lpstr>
      <vt:lpstr>Слайд 10</vt:lpstr>
      <vt:lpstr> Театральный уголок</vt:lpstr>
      <vt:lpstr>Музыкальный уголок</vt:lpstr>
      <vt:lpstr>Уголок патриотизма</vt:lpstr>
      <vt:lpstr>              Медицинский уголок</vt:lpstr>
      <vt:lpstr>Уголок природы и экспериментов</vt:lpstr>
      <vt:lpstr>Наша группа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арфейс</dc:creator>
  <cp:lastModifiedBy>арфейс</cp:lastModifiedBy>
  <cp:revision>46</cp:revision>
  <dcterms:created xsi:type="dcterms:W3CDTF">2016-01-27T13:06:36Z</dcterms:created>
  <dcterms:modified xsi:type="dcterms:W3CDTF">2016-01-28T07:39:04Z</dcterms:modified>
</cp:coreProperties>
</file>