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9" r:id="rId2"/>
    <p:sldId id="256" r:id="rId3"/>
    <p:sldId id="278" r:id="rId4"/>
    <p:sldId id="276" r:id="rId5"/>
    <p:sldId id="257" r:id="rId6"/>
    <p:sldId id="258" r:id="rId7"/>
    <p:sldId id="260" r:id="rId8"/>
    <p:sldId id="277" r:id="rId9"/>
    <p:sldId id="270" r:id="rId10"/>
    <p:sldId id="271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36E99FDF-AA19-4CA0-92E7-EE3BEC0663D6}">
          <p14:sldIdLst>
            <p14:sldId id="259"/>
            <p14:sldId id="256"/>
            <p14:sldId id="278"/>
            <p14:sldId id="276"/>
          </p14:sldIdLst>
        </p14:section>
        <p14:section name="Раздел без заголовка" id="{02CBA80C-CC6A-4F14-8EAD-AD58362AF1BC}">
          <p14:sldIdLst>
            <p14:sldId id="257"/>
            <p14:sldId id="258"/>
            <p14:sldId id="260"/>
            <p14:sldId id="277"/>
            <p14:sldId id="270"/>
            <p14:sldId id="271"/>
            <p14:sldId id="27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стена" initials="Н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2244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13" Type="http://schemas.openxmlformats.org/officeDocument/2006/relationships/slide" Target="../slides/slide9.xml"/><Relationship Id="rId3" Type="http://schemas.openxmlformats.org/officeDocument/2006/relationships/slide" Target="../slides/slide8.xml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slide" Target="../slides/slide7.xml"/><Relationship Id="rId1" Type="http://schemas.openxmlformats.org/officeDocument/2006/relationships/slide" Target="../slides/slide5.xml"/><Relationship Id="rId6" Type="http://schemas.openxmlformats.org/officeDocument/2006/relationships/slide" Target="../slides/slide5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slide" Target="../slides/slide8.xml"/><Relationship Id="rId4" Type="http://schemas.openxmlformats.org/officeDocument/2006/relationships/slide" Target="../slides/slide9.xml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3AC8C1-E4E6-42BA-A876-7A6B6B4E0E74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3BC63B3-4E40-4058-A01D-830C5736A57E}">
      <dgm:prSet phldrT="[Текст]"/>
      <dgm:spPr/>
      <dgm:t>
        <a:bodyPr/>
        <a:lstStyle/>
        <a:p>
          <a:pPr algn="ctr"/>
          <a:r>
            <a:rPr lang="ru-RU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linkClick xmlns:r="http://schemas.openxmlformats.org/officeDocument/2006/relationships" r:id="rId1" action="ppaction://hlinksldjump"/>
            </a:rPr>
            <a:t>Четвертый лишний</a:t>
          </a:r>
          <a:endParaRPr lang="ru-RU" b="1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7A1920A5-0FA6-4256-B3DE-3FD1D6F56CAF}" type="parTrans" cxnId="{3B22D82A-E5FB-4F70-880A-5E4EC47CF24A}">
      <dgm:prSet/>
      <dgm:spPr/>
      <dgm:t>
        <a:bodyPr/>
        <a:lstStyle/>
        <a:p>
          <a:endParaRPr lang="ru-RU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BD0F4ADA-C256-4B82-A932-36D9D4873678}" type="sibTrans" cxnId="{3B22D82A-E5FB-4F70-880A-5E4EC47CF24A}">
      <dgm:prSet/>
      <dgm:spPr/>
      <dgm:t>
        <a:bodyPr/>
        <a:lstStyle/>
        <a:p>
          <a:endParaRPr lang="ru-RU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8C23BD23-A64B-48ED-B262-671A50AA8432}">
      <dgm:prSet phldrT="[Текст]"/>
      <dgm:spPr/>
      <dgm:t>
        <a:bodyPr/>
        <a:lstStyle/>
        <a:p>
          <a:pPr algn="ctr"/>
          <a:r>
            <a:rPr lang="ru-RU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linkClick xmlns:r="http://schemas.openxmlformats.org/officeDocument/2006/relationships" r:id="rId2" action="ppaction://hlinksldjump"/>
            </a:rPr>
            <a:t>Жадина</a:t>
          </a:r>
          <a:endParaRPr lang="ru-RU" b="1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89FD247E-F9B5-45B9-AAE1-7CE354B140DD}" type="parTrans" cxnId="{A6F55F65-BBED-4CFE-A9B9-498ADC4E562A}">
      <dgm:prSet/>
      <dgm:spPr/>
      <dgm:t>
        <a:bodyPr/>
        <a:lstStyle/>
        <a:p>
          <a:endParaRPr lang="ru-RU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811C661-70C2-4B87-9410-488465D794EE}" type="sibTrans" cxnId="{A6F55F65-BBED-4CFE-A9B9-498ADC4E562A}">
      <dgm:prSet/>
      <dgm:spPr/>
      <dgm:t>
        <a:bodyPr/>
        <a:lstStyle/>
        <a:p>
          <a:endParaRPr lang="ru-RU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639B159-78EE-4E1B-AF90-C08B984F5E2C}">
      <dgm:prSet phldrT="[Текст]"/>
      <dgm:spPr/>
      <dgm:t>
        <a:bodyPr/>
        <a:lstStyle/>
        <a:p>
          <a:pPr algn="ctr"/>
          <a:r>
            <a:rPr lang="ru-RU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linkClick xmlns:r="http://schemas.openxmlformats.org/officeDocument/2006/relationships" r:id="rId3" action="ppaction://hlinksldjump"/>
            </a:rPr>
            <a:t>Самосвалы </a:t>
          </a:r>
          <a:endParaRPr lang="ru-RU" b="1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1D78E0EE-354B-4C73-8CDE-CD33A0C0C4E0}" type="parTrans" cxnId="{6D7455C7-E5D2-4299-87BF-3EE45D6DA36B}">
      <dgm:prSet/>
      <dgm:spPr/>
      <dgm:t>
        <a:bodyPr/>
        <a:lstStyle/>
        <a:p>
          <a:endParaRPr lang="ru-RU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E1D086AC-998F-47E8-B2F6-A4E07722769C}" type="sibTrans" cxnId="{6D7455C7-E5D2-4299-87BF-3EE45D6DA36B}">
      <dgm:prSet/>
      <dgm:spPr/>
      <dgm:t>
        <a:bodyPr/>
        <a:lstStyle/>
        <a:p>
          <a:endParaRPr lang="ru-RU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EBD06B88-E0BD-49E7-82CE-A447D8ECCCA0}">
      <dgm:prSet/>
      <dgm:spPr/>
      <dgm:t>
        <a:bodyPr/>
        <a:lstStyle/>
        <a:p>
          <a:pPr algn="ctr"/>
          <a:r>
            <a:rPr lang="ru-RU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linkClick xmlns:r="http://schemas.openxmlformats.org/officeDocument/2006/relationships" r:id="rId4" action="ppaction://hlinksldjump"/>
            </a:rPr>
            <a:t>Самолёты</a:t>
          </a:r>
          <a:endParaRPr lang="ru-RU" b="1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C5AC96FB-1CA5-4679-8C8A-BCA55E1821F6}" type="parTrans" cxnId="{F57B8220-42A6-4D56-ACFE-BF00B7F42661}">
      <dgm:prSet/>
      <dgm:spPr/>
      <dgm:t>
        <a:bodyPr/>
        <a:lstStyle/>
        <a:p>
          <a:endParaRPr lang="ru-RU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839CE48A-57D6-41FF-84E0-78B3C58B8D50}" type="sibTrans" cxnId="{F57B8220-42A6-4D56-ACFE-BF00B7F42661}">
      <dgm:prSet/>
      <dgm:spPr/>
      <dgm:t>
        <a:bodyPr/>
        <a:lstStyle/>
        <a:p>
          <a:endParaRPr lang="ru-RU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019E18D9-7706-4FD2-A454-F781B69DC625}" type="pres">
      <dgm:prSet presAssocID="{033AC8C1-E4E6-42BA-A876-7A6B6B4E0E7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94D0C00-E637-4CBB-9136-B38767E5F05F}" type="pres">
      <dgm:prSet presAssocID="{033AC8C1-E4E6-42BA-A876-7A6B6B4E0E74}" presName="Name1" presStyleCnt="0"/>
      <dgm:spPr/>
      <dgm:t>
        <a:bodyPr/>
        <a:lstStyle/>
        <a:p>
          <a:endParaRPr lang="ru-RU"/>
        </a:p>
      </dgm:t>
    </dgm:pt>
    <dgm:pt modelId="{B8B87551-D3C9-48D4-9AE2-4E3CC16F389C}" type="pres">
      <dgm:prSet presAssocID="{033AC8C1-E4E6-42BA-A876-7A6B6B4E0E74}" presName="cycle" presStyleCnt="0"/>
      <dgm:spPr/>
      <dgm:t>
        <a:bodyPr/>
        <a:lstStyle/>
        <a:p>
          <a:endParaRPr lang="ru-RU"/>
        </a:p>
      </dgm:t>
    </dgm:pt>
    <dgm:pt modelId="{A37A409E-E4FA-4EE5-8A5C-52A895622179}" type="pres">
      <dgm:prSet presAssocID="{033AC8C1-E4E6-42BA-A876-7A6B6B4E0E74}" presName="srcNode" presStyleLbl="node1" presStyleIdx="0" presStyleCnt="4"/>
      <dgm:spPr/>
      <dgm:t>
        <a:bodyPr/>
        <a:lstStyle/>
        <a:p>
          <a:endParaRPr lang="ru-RU"/>
        </a:p>
      </dgm:t>
    </dgm:pt>
    <dgm:pt modelId="{9E282B74-E5E1-4B7F-9445-E22F18362F7B}" type="pres">
      <dgm:prSet presAssocID="{033AC8C1-E4E6-42BA-A876-7A6B6B4E0E74}" presName="conn" presStyleLbl="parChTrans1D2" presStyleIdx="0" presStyleCnt="1" custLinFactNeighborX="252" custLinFactNeighborY="3445"/>
      <dgm:spPr/>
      <dgm:t>
        <a:bodyPr/>
        <a:lstStyle/>
        <a:p>
          <a:endParaRPr lang="ru-RU"/>
        </a:p>
      </dgm:t>
    </dgm:pt>
    <dgm:pt modelId="{B8959576-EBA3-4CBB-BFE4-1EDC54CFD67E}" type="pres">
      <dgm:prSet presAssocID="{033AC8C1-E4E6-42BA-A876-7A6B6B4E0E74}" presName="extraNode" presStyleLbl="node1" presStyleIdx="0" presStyleCnt="4"/>
      <dgm:spPr/>
      <dgm:t>
        <a:bodyPr/>
        <a:lstStyle/>
        <a:p>
          <a:endParaRPr lang="ru-RU"/>
        </a:p>
      </dgm:t>
    </dgm:pt>
    <dgm:pt modelId="{B7825E65-BEEE-4241-A646-9B97D68518F4}" type="pres">
      <dgm:prSet presAssocID="{033AC8C1-E4E6-42BA-A876-7A6B6B4E0E74}" presName="dstNode" presStyleLbl="node1" presStyleIdx="0" presStyleCnt="4"/>
      <dgm:spPr/>
      <dgm:t>
        <a:bodyPr/>
        <a:lstStyle/>
        <a:p>
          <a:endParaRPr lang="ru-RU"/>
        </a:p>
      </dgm:t>
    </dgm:pt>
    <dgm:pt modelId="{FBD82AD6-AC1B-471F-8FE6-0AE879A36498}" type="pres">
      <dgm:prSet presAssocID="{C3BC63B3-4E40-4058-A01D-830C5736A57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A35D0-E5BA-4B50-8611-39977E211CD0}" type="pres">
      <dgm:prSet presAssocID="{C3BC63B3-4E40-4058-A01D-830C5736A57E}" presName="accent_1" presStyleCnt="0"/>
      <dgm:spPr/>
      <dgm:t>
        <a:bodyPr/>
        <a:lstStyle/>
        <a:p>
          <a:endParaRPr lang="ru-RU"/>
        </a:p>
      </dgm:t>
    </dgm:pt>
    <dgm:pt modelId="{C2601E2C-9E9B-4033-A660-4B8353E9B968}" type="pres">
      <dgm:prSet presAssocID="{C3BC63B3-4E40-4058-A01D-830C5736A57E}" presName="accentRepeatNode" presStyleLbl="solidFgAcc1" presStyleIdx="0" presStyleCnt="4" custScaleX="103935" custScaleY="10207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6" action="ppaction://hlinksldjump"/>
          </dgm14:cNvPr>
        </a:ext>
      </dgm:extLst>
    </dgm:pt>
    <dgm:pt modelId="{308A7FFC-B7DC-46B8-9FF2-A60D229C4C8B}" type="pres">
      <dgm:prSet presAssocID="{8C23BD23-A64B-48ED-B262-671A50AA8432}" presName="text_2" presStyleLbl="node1" presStyleIdx="1" presStyleCnt="4" custLinFactNeighborX="-2812" custLinFactNeighborY="9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4C88AD-CB91-41B8-B6B1-2366942FE45C}" type="pres">
      <dgm:prSet presAssocID="{8C23BD23-A64B-48ED-B262-671A50AA8432}" presName="accent_2" presStyleCnt="0"/>
      <dgm:spPr/>
      <dgm:t>
        <a:bodyPr/>
        <a:lstStyle/>
        <a:p>
          <a:endParaRPr lang="ru-RU"/>
        </a:p>
      </dgm:t>
    </dgm:pt>
    <dgm:pt modelId="{9EA1415A-3618-457C-A68F-7781B26C517F}" type="pres">
      <dgm:prSet presAssocID="{8C23BD23-A64B-48ED-B262-671A50AA8432}" presName="accentRepeatNode" presStyleLbl="solidFgAcc1" presStyleIdx="1" presStyleCnt="4" custScaleX="91418" custScaleY="101593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8" action="ppaction://hlinksldjump"/>
          </dgm14:cNvPr>
        </a:ext>
      </dgm:extLst>
    </dgm:pt>
    <dgm:pt modelId="{E33A8005-D3B4-4BB5-B2B8-48BB6C73971B}" type="pres">
      <dgm:prSet presAssocID="{4639B159-78EE-4E1B-AF90-C08B984F5E2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65A64-276F-451E-80D5-D9C5BB814BC0}" type="pres">
      <dgm:prSet presAssocID="{4639B159-78EE-4E1B-AF90-C08B984F5E2C}" presName="accent_3" presStyleCnt="0"/>
      <dgm:spPr/>
      <dgm:t>
        <a:bodyPr/>
        <a:lstStyle/>
        <a:p>
          <a:endParaRPr lang="ru-RU"/>
        </a:p>
      </dgm:t>
    </dgm:pt>
    <dgm:pt modelId="{BD57E8FD-5056-4B80-839E-359721AF69E1}" type="pres">
      <dgm:prSet presAssocID="{4639B159-78EE-4E1B-AF90-C08B984F5E2C}" presName="accentRepeatNode" presStyleLbl="solidFgAcc1" presStyleIdx="2" presStyleCnt="4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10" action="ppaction://hlinksldjump"/>
          </dgm14:cNvPr>
        </a:ext>
      </dgm:extLst>
    </dgm:pt>
    <dgm:pt modelId="{3DD8B53E-0D2C-4D6C-8C37-3B30B323662E}" type="pres">
      <dgm:prSet presAssocID="{EBD06B88-E0BD-49E7-82CE-A447D8ECCCA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6F553-8B9E-405D-97D5-7FE28B9C387A}" type="pres">
      <dgm:prSet presAssocID="{EBD06B88-E0BD-49E7-82CE-A447D8ECCCA0}" presName="accent_4" presStyleCnt="0"/>
      <dgm:spPr/>
      <dgm:t>
        <a:bodyPr/>
        <a:lstStyle/>
        <a:p>
          <a:endParaRPr lang="ru-RU"/>
        </a:p>
      </dgm:t>
    </dgm:pt>
    <dgm:pt modelId="{3BE41B53-57E6-4B85-9DB5-D98E8AEC6DAD}" type="pres">
      <dgm:prSet presAssocID="{EBD06B88-E0BD-49E7-82CE-A447D8ECCCA0}" presName="accentRepeatNode" presStyleLbl="solidFgAcc1" presStyleIdx="3" presStyleCnt="4" custScaleX="72582" custScaleY="83642"/>
      <dgm:spPr>
        <a:blipFill rotWithShape="0">
          <a:blip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>
                        <a14:backgroundMark x1="75983" y1="68780" x2="75983" y2="68780"/>
                        <a14:backgroundMark x1="73799" y1="76585" x2="73799" y2="76585"/>
                        <a14:backgroundMark x1="78166" y1="68780" x2="78166" y2="68780"/>
                        <a14:backgroundMark x1="66376" y1="80976" x2="66376" y2="809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13" action="ppaction://hlinksldjump"/>
          </dgm14:cNvPr>
        </a:ext>
      </dgm:extLst>
    </dgm:pt>
  </dgm:ptLst>
  <dgm:cxnLst>
    <dgm:cxn modelId="{6D7455C7-E5D2-4299-87BF-3EE45D6DA36B}" srcId="{033AC8C1-E4E6-42BA-A876-7A6B6B4E0E74}" destId="{4639B159-78EE-4E1B-AF90-C08B984F5E2C}" srcOrd="2" destOrd="0" parTransId="{1D78E0EE-354B-4C73-8CDE-CD33A0C0C4E0}" sibTransId="{E1D086AC-998F-47E8-B2F6-A4E07722769C}"/>
    <dgm:cxn modelId="{F57B8220-42A6-4D56-ACFE-BF00B7F42661}" srcId="{033AC8C1-E4E6-42BA-A876-7A6B6B4E0E74}" destId="{EBD06B88-E0BD-49E7-82CE-A447D8ECCCA0}" srcOrd="3" destOrd="0" parTransId="{C5AC96FB-1CA5-4679-8C8A-BCA55E1821F6}" sibTransId="{839CE48A-57D6-41FF-84E0-78B3C58B8D50}"/>
    <dgm:cxn modelId="{561A2EF2-BD72-448F-98B6-4DCD0EC3DC4C}" type="presOf" srcId="{033AC8C1-E4E6-42BA-A876-7A6B6B4E0E74}" destId="{019E18D9-7706-4FD2-A454-F781B69DC625}" srcOrd="0" destOrd="0" presId="urn:microsoft.com/office/officeart/2008/layout/VerticalCurvedList"/>
    <dgm:cxn modelId="{EEBA34CE-C5AE-481D-90D8-A5005EC256C5}" type="presOf" srcId="{8C23BD23-A64B-48ED-B262-671A50AA8432}" destId="{308A7FFC-B7DC-46B8-9FF2-A60D229C4C8B}" srcOrd="0" destOrd="0" presId="urn:microsoft.com/office/officeart/2008/layout/VerticalCurvedList"/>
    <dgm:cxn modelId="{EA2517FD-9157-46AE-BFEC-2A8867CD0327}" type="presOf" srcId="{BD0F4ADA-C256-4B82-A932-36D9D4873678}" destId="{9E282B74-E5E1-4B7F-9445-E22F18362F7B}" srcOrd="0" destOrd="0" presId="urn:microsoft.com/office/officeart/2008/layout/VerticalCurvedList"/>
    <dgm:cxn modelId="{190D30B0-57DC-402D-9913-8838C90525C2}" type="presOf" srcId="{C3BC63B3-4E40-4058-A01D-830C5736A57E}" destId="{FBD82AD6-AC1B-471F-8FE6-0AE879A36498}" srcOrd="0" destOrd="0" presId="urn:microsoft.com/office/officeart/2008/layout/VerticalCurvedList"/>
    <dgm:cxn modelId="{CCC853C9-0EE5-432F-A144-F49C858D859D}" type="presOf" srcId="{4639B159-78EE-4E1B-AF90-C08B984F5E2C}" destId="{E33A8005-D3B4-4BB5-B2B8-48BB6C73971B}" srcOrd="0" destOrd="0" presId="urn:microsoft.com/office/officeart/2008/layout/VerticalCurvedList"/>
    <dgm:cxn modelId="{3B22D82A-E5FB-4F70-880A-5E4EC47CF24A}" srcId="{033AC8C1-E4E6-42BA-A876-7A6B6B4E0E74}" destId="{C3BC63B3-4E40-4058-A01D-830C5736A57E}" srcOrd="0" destOrd="0" parTransId="{7A1920A5-0FA6-4256-B3DE-3FD1D6F56CAF}" sibTransId="{BD0F4ADA-C256-4B82-A932-36D9D4873678}"/>
    <dgm:cxn modelId="{9C22F895-45B8-4027-B3E6-281649A2C21A}" type="presOf" srcId="{EBD06B88-E0BD-49E7-82CE-A447D8ECCCA0}" destId="{3DD8B53E-0D2C-4D6C-8C37-3B30B323662E}" srcOrd="0" destOrd="0" presId="urn:microsoft.com/office/officeart/2008/layout/VerticalCurvedList"/>
    <dgm:cxn modelId="{A6F55F65-BBED-4CFE-A9B9-498ADC4E562A}" srcId="{033AC8C1-E4E6-42BA-A876-7A6B6B4E0E74}" destId="{8C23BD23-A64B-48ED-B262-671A50AA8432}" srcOrd="1" destOrd="0" parTransId="{89FD247E-F9B5-45B9-AAE1-7CE354B140DD}" sibTransId="{4811C661-70C2-4B87-9410-488465D794EE}"/>
    <dgm:cxn modelId="{1182A1D4-8882-4202-8C0A-0AE93FD26CEB}" type="presParOf" srcId="{019E18D9-7706-4FD2-A454-F781B69DC625}" destId="{294D0C00-E637-4CBB-9136-B38767E5F05F}" srcOrd="0" destOrd="0" presId="urn:microsoft.com/office/officeart/2008/layout/VerticalCurvedList"/>
    <dgm:cxn modelId="{09120980-C0E0-4D96-B104-5370A8B0661D}" type="presParOf" srcId="{294D0C00-E637-4CBB-9136-B38767E5F05F}" destId="{B8B87551-D3C9-48D4-9AE2-4E3CC16F389C}" srcOrd="0" destOrd="0" presId="urn:microsoft.com/office/officeart/2008/layout/VerticalCurvedList"/>
    <dgm:cxn modelId="{E294CCE5-583C-4560-9C79-2E034671B025}" type="presParOf" srcId="{B8B87551-D3C9-48D4-9AE2-4E3CC16F389C}" destId="{A37A409E-E4FA-4EE5-8A5C-52A895622179}" srcOrd="0" destOrd="0" presId="urn:microsoft.com/office/officeart/2008/layout/VerticalCurvedList"/>
    <dgm:cxn modelId="{C0D188E0-25BC-45C5-A0DA-21DB1B244AF9}" type="presParOf" srcId="{B8B87551-D3C9-48D4-9AE2-4E3CC16F389C}" destId="{9E282B74-E5E1-4B7F-9445-E22F18362F7B}" srcOrd="1" destOrd="0" presId="urn:microsoft.com/office/officeart/2008/layout/VerticalCurvedList"/>
    <dgm:cxn modelId="{2755E9BB-580E-4ABF-9339-01E56FB0D87A}" type="presParOf" srcId="{B8B87551-D3C9-48D4-9AE2-4E3CC16F389C}" destId="{B8959576-EBA3-4CBB-BFE4-1EDC54CFD67E}" srcOrd="2" destOrd="0" presId="urn:microsoft.com/office/officeart/2008/layout/VerticalCurvedList"/>
    <dgm:cxn modelId="{DDFD251D-2571-48F4-9ED3-0B311A0AAD1A}" type="presParOf" srcId="{B8B87551-D3C9-48D4-9AE2-4E3CC16F389C}" destId="{B7825E65-BEEE-4241-A646-9B97D68518F4}" srcOrd="3" destOrd="0" presId="urn:microsoft.com/office/officeart/2008/layout/VerticalCurvedList"/>
    <dgm:cxn modelId="{20A1B868-8594-4A59-B27A-8898B41D163B}" type="presParOf" srcId="{294D0C00-E637-4CBB-9136-B38767E5F05F}" destId="{FBD82AD6-AC1B-471F-8FE6-0AE879A36498}" srcOrd="1" destOrd="0" presId="urn:microsoft.com/office/officeart/2008/layout/VerticalCurvedList"/>
    <dgm:cxn modelId="{FBC292FE-A28E-4816-9139-F66566A3BC45}" type="presParOf" srcId="{294D0C00-E637-4CBB-9136-B38767E5F05F}" destId="{02BA35D0-E5BA-4B50-8611-39977E211CD0}" srcOrd="2" destOrd="0" presId="urn:microsoft.com/office/officeart/2008/layout/VerticalCurvedList"/>
    <dgm:cxn modelId="{E629BFB5-FF25-41D3-9280-55405FE8BCCE}" type="presParOf" srcId="{02BA35D0-E5BA-4B50-8611-39977E211CD0}" destId="{C2601E2C-9E9B-4033-A660-4B8353E9B968}" srcOrd="0" destOrd="0" presId="urn:microsoft.com/office/officeart/2008/layout/VerticalCurvedList"/>
    <dgm:cxn modelId="{6754CFB2-F383-44FC-850F-4F3A5BC88EED}" type="presParOf" srcId="{294D0C00-E637-4CBB-9136-B38767E5F05F}" destId="{308A7FFC-B7DC-46B8-9FF2-A60D229C4C8B}" srcOrd="3" destOrd="0" presId="urn:microsoft.com/office/officeart/2008/layout/VerticalCurvedList"/>
    <dgm:cxn modelId="{3B862890-2FCB-42EA-BE11-29BB1731ED51}" type="presParOf" srcId="{294D0C00-E637-4CBB-9136-B38767E5F05F}" destId="{104C88AD-CB91-41B8-B6B1-2366942FE45C}" srcOrd="4" destOrd="0" presId="urn:microsoft.com/office/officeart/2008/layout/VerticalCurvedList"/>
    <dgm:cxn modelId="{95F94CB1-8315-4E66-BFC2-81BB03658D33}" type="presParOf" srcId="{104C88AD-CB91-41B8-B6B1-2366942FE45C}" destId="{9EA1415A-3618-457C-A68F-7781B26C517F}" srcOrd="0" destOrd="0" presId="urn:microsoft.com/office/officeart/2008/layout/VerticalCurvedList"/>
    <dgm:cxn modelId="{7B892BAC-D3F4-4943-A737-2FFE6E4AA16B}" type="presParOf" srcId="{294D0C00-E637-4CBB-9136-B38767E5F05F}" destId="{E33A8005-D3B4-4BB5-B2B8-48BB6C73971B}" srcOrd="5" destOrd="0" presId="urn:microsoft.com/office/officeart/2008/layout/VerticalCurvedList"/>
    <dgm:cxn modelId="{DDE065E6-8121-4008-814A-0740AAA96DCB}" type="presParOf" srcId="{294D0C00-E637-4CBB-9136-B38767E5F05F}" destId="{A1D65A64-276F-451E-80D5-D9C5BB814BC0}" srcOrd="6" destOrd="0" presId="urn:microsoft.com/office/officeart/2008/layout/VerticalCurvedList"/>
    <dgm:cxn modelId="{EFB64271-6ED2-44C8-BAB3-997597E11545}" type="presParOf" srcId="{A1D65A64-276F-451E-80D5-D9C5BB814BC0}" destId="{BD57E8FD-5056-4B80-839E-359721AF69E1}" srcOrd="0" destOrd="0" presId="urn:microsoft.com/office/officeart/2008/layout/VerticalCurvedList"/>
    <dgm:cxn modelId="{20405DC0-C1C0-46BD-A719-0D88954A94CF}" type="presParOf" srcId="{294D0C00-E637-4CBB-9136-B38767E5F05F}" destId="{3DD8B53E-0D2C-4D6C-8C37-3B30B323662E}" srcOrd="7" destOrd="0" presId="urn:microsoft.com/office/officeart/2008/layout/VerticalCurvedList"/>
    <dgm:cxn modelId="{EB713E28-9DFA-471D-8100-B7C779C97B30}" type="presParOf" srcId="{294D0C00-E637-4CBB-9136-B38767E5F05F}" destId="{0936F553-8B9E-405D-97D5-7FE28B9C387A}" srcOrd="8" destOrd="0" presId="urn:microsoft.com/office/officeart/2008/layout/VerticalCurvedList"/>
    <dgm:cxn modelId="{C15C7C77-37D0-4733-A2BB-6927DF89382B}" type="presParOf" srcId="{0936F553-8B9E-405D-97D5-7FE28B9C387A}" destId="{3BE41B53-57E6-4B85-9DB5-D98E8AEC6D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282B74-E5E1-4B7F-9445-E22F18362F7B}">
      <dsp:nvSpPr>
        <dsp:cNvPr id="0" name=""/>
        <dsp:cNvSpPr/>
      </dsp:nvSpPr>
      <dsp:spPr>
        <a:xfrm>
          <a:off x="-6408691" y="-720084"/>
          <a:ext cx="7656321" cy="7656321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82AD6-AC1B-471F-8FE6-0AE879A36498}">
      <dsp:nvSpPr>
        <dsp:cNvPr id="0" name=""/>
        <dsp:cNvSpPr/>
      </dsp:nvSpPr>
      <dsp:spPr>
        <a:xfrm>
          <a:off x="644901" y="437342"/>
          <a:ext cx="7127553" cy="8751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642" tIns="114300" rIns="114300" bIns="11430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linkClick xmlns:r="http://schemas.openxmlformats.org/officeDocument/2006/relationships" r:id="" action="ppaction://hlinksldjump"/>
            </a:rPr>
            <a:t>Четвертый лишний</a:t>
          </a:r>
          <a:endParaRPr lang="ru-RU" sz="4500" b="1" kern="1200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644901" y="437342"/>
        <a:ext cx="7127553" cy="875139"/>
      </dsp:txXfrm>
    </dsp:sp>
    <dsp:sp modelId="{C2601E2C-9E9B-4033-A660-4B8353E9B968}">
      <dsp:nvSpPr>
        <dsp:cNvPr id="0" name=""/>
        <dsp:cNvSpPr/>
      </dsp:nvSpPr>
      <dsp:spPr>
        <a:xfrm>
          <a:off x="76416" y="316622"/>
          <a:ext cx="1136969" cy="11165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8A7FFC-B7DC-46B8-9FF2-A60D229C4C8B}">
      <dsp:nvSpPr>
        <dsp:cNvPr id="0" name=""/>
        <dsp:cNvSpPr/>
      </dsp:nvSpPr>
      <dsp:spPr>
        <a:xfrm>
          <a:off x="960321" y="1836374"/>
          <a:ext cx="6625816" cy="8751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642" tIns="114300" rIns="114300" bIns="11430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linkClick xmlns:r="http://schemas.openxmlformats.org/officeDocument/2006/relationships" r:id="" action="ppaction://hlinksldjump"/>
            </a:rPr>
            <a:t>Жадина</a:t>
          </a:r>
          <a:endParaRPr lang="ru-RU" sz="4500" b="1" kern="1200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960321" y="1836374"/>
        <a:ext cx="6625816" cy="875139"/>
      </dsp:txXfrm>
    </dsp:sp>
    <dsp:sp modelId="{9EA1415A-3618-457C-A68F-7781B26C517F}">
      <dsp:nvSpPr>
        <dsp:cNvPr id="0" name=""/>
        <dsp:cNvSpPr/>
      </dsp:nvSpPr>
      <dsp:spPr>
        <a:xfrm>
          <a:off x="646617" y="1632172"/>
          <a:ext cx="1000043" cy="11113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3A8005-D3B4-4BB5-B2B8-48BB6C73971B}">
      <dsp:nvSpPr>
        <dsp:cNvPr id="0" name=""/>
        <dsp:cNvSpPr/>
      </dsp:nvSpPr>
      <dsp:spPr>
        <a:xfrm>
          <a:off x="1146639" y="3063214"/>
          <a:ext cx="6625816" cy="8751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642" tIns="114300" rIns="114300" bIns="11430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linkClick xmlns:r="http://schemas.openxmlformats.org/officeDocument/2006/relationships" r:id="" action="ppaction://hlinksldjump"/>
            </a:rPr>
            <a:t>Самосвалы </a:t>
          </a:r>
          <a:endParaRPr lang="ru-RU" sz="4500" b="1" kern="1200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1146639" y="3063214"/>
        <a:ext cx="6625816" cy="875139"/>
      </dsp:txXfrm>
    </dsp:sp>
    <dsp:sp modelId="{BD57E8FD-5056-4B80-839E-359721AF69E1}">
      <dsp:nvSpPr>
        <dsp:cNvPr id="0" name=""/>
        <dsp:cNvSpPr/>
      </dsp:nvSpPr>
      <dsp:spPr>
        <a:xfrm>
          <a:off x="599677" y="2953822"/>
          <a:ext cx="1093923" cy="109392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8B53E-0D2C-4D6C-8C37-3B30B323662E}">
      <dsp:nvSpPr>
        <dsp:cNvPr id="0" name=""/>
        <dsp:cNvSpPr/>
      </dsp:nvSpPr>
      <dsp:spPr>
        <a:xfrm>
          <a:off x="644901" y="4376150"/>
          <a:ext cx="7127553" cy="8751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642" tIns="114300" rIns="114300" bIns="11430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linkClick xmlns:r="http://schemas.openxmlformats.org/officeDocument/2006/relationships" r:id="" action="ppaction://hlinksldjump"/>
            </a:rPr>
            <a:t>Самолёты</a:t>
          </a:r>
          <a:endParaRPr lang="ru-RU" sz="4500" b="1" kern="1200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644901" y="4376150"/>
        <a:ext cx="7127553" cy="875139"/>
      </dsp:txXfrm>
    </dsp:sp>
    <dsp:sp modelId="{3BE41B53-57E6-4B85-9DB5-D98E8AEC6DAD}">
      <dsp:nvSpPr>
        <dsp:cNvPr id="0" name=""/>
        <dsp:cNvSpPr/>
      </dsp:nvSpPr>
      <dsp:spPr>
        <a:xfrm>
          <a:off x="247905" y="4356230"/>
          <a:ext cx="793991" cy="914979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>
                        <a14:backgroundMark x1="75983" y1="68780" x2="75983" y2="68780"/>
                        <a14:backgroundMark x1="73799" y1="76585" x2="73799" y2="76585"/>
                        <a14:backgroundMark x1="78166" y1="68780" x2="78166" y2="68780"/>
                        <a14:backgroundMark x1="66376" y1="80976" x2="66376" y2="809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4515C-2B69-4B96-A702-FBA6FA8D36D4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DF830-25D7-4701-B0EE-957149A65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03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11.05.2016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21" Type="http://schemas.microsoft.com/office/2007/relationships/media" Target="../media/media4.wav"/><Relationship Id="rId12" Type="http://schemas.openxmlformats.org/officeDocument/2006/relationships/image" Target="../media/image74.png"/><Relationship Id="rId17" Type="http://schemas.microsoft.com/office/2007/relationships/hdphoto" Target="../media/hdphoto43.wdp"/><Relationship Id="rId7" Type="http://schemas.microsoft.com/office/2007/relationships/media" Target="../media/media7.wav"/><Relationship Id="rId2" Type="http://schemas.openxmlformats.org/officeDocument/2006/relationships/audio" Target="../media/media4.wav"/><Relationship Id="rId16" Type="http://schemas.openxmlformats.org/officeDocument/2006/relationships/image" Target="../media/image78.png"/><Relationship Id="rId20" Type="http://schemas.openxmlformats.org/officeDocument/2006/relationships/image" Target="../media/image15.png"/><Relationship Id="rId1" Type="http://schemas.openxmlformats.org/officeDocument/2006/relationships/video" Target="NULL" TargetMode="External"/><Relationship Id="rId11" Type="http://schemas.microsoft.com/office/2007/relationships/hdphoto" Target="../media/hdphoto4.wdp"/><Relationship Id="rId6" Type="http://schemas.microsoft.com/office/2007/relationships/media" Target="../media/media22.wav"/><Relationship Id="rId5" Type="http://schemas.openxmlformats.org/officeDocument/2006/relationships/image" Target="../media/image13.png"/><Relationship Id="rId15" Type="http://schemas.openxmlformats.org/officeDocument/2006/relationships/image" Target="../media/image77.png"/><Relationship Id="rId19" Type="http://schemas.microsoft.com/office/2007/relationships/media" Target="../media/media20.wav"/><Relationship Id="rId4" Type="http://schemas.openxmlformats.org/officeDocument/2006/relationships/image" Target="../media/image2.jpeg"/><Relationship Id="rId14" Type="http://schemas.openxmlformats.org/officeDocument/2006/relationships/image" Target="../media/image76.png"/><Relationship Id="rId22" Type="http://schemas.microsoft.com/office/2007/relationships/media" Target="../media/media2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luxfon.com/large/201203/5053.jpg" TargetMode="External"/><Relationship Id="rId13" Type="http://schemas.openxmlformats.org/officeDocument/2006/relationships/hyperlink" Target="http://diza-74.ucoz.ru/_bl/197/05567428.jpg" TargetMode="External"/><Relationship Id="rId18" Type="http://schemas.openxmlformats.org/officeDocument/2006/relationships/hyperlink" Target="http://www.coollady.ru/pic/0004/056/007.jpg" TargetMode="External"/><Relationship Id="rId26" Type="http://schemas.openxmlformats.org/officeDocument/2006/relationships/hyperlink" Target="https://im2-tub-ru.yandex.net/i?id=8e1ec1120fad6cca7adab73c3ae2990c&amp;n=33&amp;h=215&amp;w=287" TargetMode="External"/><Relationship Id="rId39" Type="http://schemas.openxmlformats.org/officeDocument/2006/relationships/hyperlink" Target="http://cd.textfiles.com/mmplatinum/SOUNDS/WAV/MOREWAV2/JETFLY1.WAV" TargetMode="External"/><Relationship Id="rId3" Type="http://schemas.openxmlformats.org/officeDocument/2006/relationships/hyperlink" Target="http://img-fotki.yandex.ru/get/4129/136487634.890/0_c53d5_8384a00d_XL.jpg" TargetMode="External"/><Relationship Id="rId21" Type="http://schemas.openxmlformats.org/officeDocument/2006/relationships/hyperlink" Target="http://pedagogic.ru/books/item/f00/s00/z0000011/pic/000006.jpg" TargetMode="External"/><Relationship Id="rId34" Type="http://schemas.openxmlformats.org/officeDocument/2006/relationships/hyperlink" Target="http://www.mp3item.com/soundeffects/bushorn01.wav" TargetMode="External"/><Relationship Id="rId42" Type="http://schemas.openxmlformats.org/officeDocument/2006/relationships/hyperlink" Target="http://it-n.ru/communities.aspx?cat_no=236875&amp;tmpl=com" TargetMode="External"/><Relationship Id="rId7" Type="http://schemas.openxmlformats.org/officeDocument/2006/relationships/hyperlink" Target="http://prostoprikol.com/img/picture/May/12/b00cb95fb5426c0fcf442fdc5eeadcbe/7.jpg" TargetMode="External"/><Relationship Id="rId12" Type="http://schemas.openxmlformats.org/officeDocument/2006/relationships/hyperlink" Target="http://cs7050.vk.me/c540103/v540103798/47e12/uOwP3F0nJKo.jpg" TargetMode="External"/><Relationship Id="rId17" Type="http://schemas.openxmlformats.org/officeDocument/2006/relationships/hyperlink" Target="http://file.mobilmusic.ru/e6/bb/4e/1130517.jpg" TargetMode="External"/><Relationship Id="rId25" Type="http://schemas.openxmlformats.org/officeDocument/2006/relationships/hyperlink" Target="http://www.resimsi.com/wp-content/uploads/2015/08/cool-backgrounds-for-presentations.jpg" TargetMode="External"/><Relationship Id="rId33" Type="http://schemas.openxmlformats.org/officeDocument/2006/relationships/hyperlink" Target="http://healthfooddream.com/wp-content/uploads/2014/06/sunflower-oil.jpg" TargetMode="External"/><Relationship Id="rId38" Type="http://schemas.openxmlformats.org/officeDocument/2006/relationships/hyperlink" Target="http://hatber31.ru/d/549746/d/1361098421_(1).jpg" TargetMode="External"/><Relationship Id="rId2" Type="http://schemas.openxmlformats.org/officeDocument/2006/relationships/image" Target="../media/image80.jpeg"/><Relationship Id="rId16" Type="http://schemas.openxmlformats.org/officeDocument/2006/relationships/hyperlink" Target="http://img-fotki.yandex.ru/get/5809/28257045.56d/0_6bf84_dea23fce_XXL.jpg" TargetMode="External"/><Relationship Id="rId20" Type="http://schemas.openxmlformats.org/officeDocument/2006/relationships/hyperlink" Target="http://www.societas-montis-solis.org/e/5_3/5_3_sider/5_3_pics/CANDLE2.gif" TargetMode="External"/><Relationship Id="rId29" Type="http://schemas.openxmlformats.org/officeDocument/2006/relationships/hyperlink" Target="http://&#1087;&#1086;&#1090;&#1086;&#1083;&#1086;&#1082;55.&#1088;&#1092;/uploads/gallery/1f2b0146b5b8a40c8ffa0c6dc0ff9edc.png" TargetMode="External"/><Relationship Id="rId41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lopodushe.org/wp-content/uploads/2015/03/9b5f28f249b60412a4cf9cbc7cf8af4b.jpg" TargetMode="External"/><Relationship Id="rId11" Type="http://schemas.openxmlformats.org/officeDocument/2006/relationships/hyperlink" Target="http://i.ytimg.com/vi/FXbeUm0qcQ4/maxresdefault.jpg" TargetMode="External"/><Relationship Id="rId24" Type="http://schemas.openxmlformats.org/officeDocument/2006/relationships/hyperlink" Target="http://&#1090;&#1086;&#1074;&#1072;&#1088;&#1086;&#1084;&#1072;&#1085;&#1080;&#1103;.&#1088;&#1092;/images/product_images/info_images/551140-1.jpg" TargetMode="External"/><Relationship Id="rId32" Type="http://schemas.openxmlformats.org/officeDocument/2006/relationships/hyperlink" Target="http://funforkids.ru/pictures/sweet04/sweet04006.jpg" TargetMode="External"/><Relationship Id="rId37" Type="http://schemas.openxmlformats.org/officeDocument/2006/relationships/hyperlink" Target="http://img507.imageshack.us/img507/9787/121ql.jpg" TargetMode="External"/><Relationship Id="rId40" Type="http://schemas.openxmlformats.org/officeDocument/2006/relationships/hyperlink" Target="http://www.fonstola.ru/pic/201111/1024x768/fonstola.ru-49950.jpg" TargetMode="External"/><Relationship Id="rId5" Type="http://schemas.openxmlformats.org/officeDocument/2006/relationships/hyperlink" Target="http://star-w.kir.jp/grp/9/how-to-draw-a-dog-bone-i3.gif" TargetMode="External"/><Relationship Id="rId15" Type="http://schemas.openxmlformats.org/officeDocument/2006/relationships/hyperlink" Target="http://z1.d.sdska.ru/2-z1-64f19ae1-dbbf-4656-b3ca-1c2a683aecb7.gif" TargetMode="External"/><Relationship Id="rId23" Type="http://schemas.openxmlformats.org/officeDocument/2006/relationships/hyperlink" Target="http://f.tqn.com/y/webclipart/1/S/J/-/5/Cuckoo-clock.png" TargetMode="External"/><Relationship Id="rId28" Type="http://schemas.openxmlformats.org/officeDocument/2006/relationships/hyperlink" Target="http://vignette4.wikia.nocookie.net/" TargetMode="External"/><Relationship Id="rId36" Type="http://schemas.openxmlformats.org/officeDocument/2006/relationships/hyperlink" Target="http://www.wavlist.com/soundfx/032/car-burnout2.wav" TargetMode="External"/><Relationship Id="rId10" Type="http://schemas.openxmlformats.org/officeDocument/2006/relationships/hyperlink" Target="http://arstyle.org/uploads/posts/2010-01/1262397011_1254644999_novyj-risunok-7.jpg" TargetMode="External"/><Relationship Id="rId19" Type="http://schemas.openxmlformats.org/officeDocument/2006/relationships/hyperlink" Target="http://www.myhip.com/drop_socks.gif" TargetMode="External"/><Relationship Id="rId31" Type="http://schemas.openxmlformats.org/officeDocument/2006/relationships/hyperlink" Target="http://thumbs.dreamstime.com/z/&#1089;&#1086;&#1082;-&#1082;&#1086;&#1088;&#1086;&#1073;&#1082;&#1080;-&#1082;&#1086;&#1088;&#1086;&#1073;&#1086;&#1082;-8025438.jpg" TargetMode="External"/><Relationship Id="rId4" Type="http://schemas.openxmlformats.org/officeDocument/2006/relationships/hyperlink" Target="http://7428.net/wp-content/uploads/2013/05/Dogs.jpg" TargetMode="External"/><Relationship Id="rId9" Type="http://schemas.openxmlformats.org/officeDocument/2006/relationships/hyperlink" Target="http://cs622222.vk.me/v622222345/3c83e/Nbgl6ALn-o4.jpg" TargetMode="External"/><Relationship Id="rId14" Type="http://schemas.openxmlformats.org/officeDocument/2006/relationships/hyperlink" Target="http://vk.com/doc44021504_437052563?hash=ebe4212708ed2f1850&amp;dl=4e254f382bcd6e08a3" TargetMode="External"/><Relationship Id="rId22" Type="http://schemas.openxmlformats.org/officeDocument/2006/relationships/hyperlink" Target="http://www.spojovacky.com/data/images/po&#353;&#357;&#225;ck&#225;-ta&#353;ka-pro-p&#345;epravu-po&#353;ty_513791be7fd18-thumb.jpg" TargetMode="External"/><Relationship Id="rId27" Type="http://schemas.openxmlformats.org/officeDocument/2006/relationships/hyperlink" Target="https://www.wpclipart.com/working/vehicles/dump_truck/dump_truck_blue.png" TargetMode="External"/><Relationship Id="rId30" Type="http://schemas.openxmlformats.org/officeDocument/2006/relationships/hyperlink" Target="http://vignette1.wikia.nocookie.net/dreamlogos/images/3/34/Papapigpng.png/revision/latest?cb=20150215153940" TargetMode="External"/><Relationship Id="rId35" Type="http://schemas.openxmlformats.org/officeDocument/2006/relationships/hyperlink" Target="http://www.f7sound.com/freewavs/smallbus.wav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8.jpeg"/><Relationship Id="rId4" Type="http://schemas.openxmlformats.org/officeDocument/2006/relationships/hyperlink" Target="http://dsad62.ru/" TargetMode="Externa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microsoft.com/office/2007/relationships/media" Target="../media/media2.wav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microsoft.com/office/2007/relationships/media" Target="../media/media1.wav"/><Relationship Id="rId20" Type="http://schemas.microsoft.com/office/2007/relationships/media" Target="../media/media4.wav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slide" Target="slide4.xml"/><Relationship Id="rId19" Type="http://schemas.microsoft.com/office/2007/relationships/media" Target="../media/media3.wav"/><Relationship Id="rId4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9.wdp"/><Relationship Id="rId18" Type="http://schemas.openxmlformats.org/officeDocument/2006/relationships/slide" Target="slide6.xml"/><Relationship Id="rId3" Type="http://schemas.openxmlformats.org/officeDocument/2006/relationships/image" Target="../media/image21.jpeg"/><Relationship Id="rId21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image" Target="../media/image24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20" Type="http://schemas.microsoft.com/office/2007/relationships/hdphoto" Target="../media/hdphoto3.wdp"/><Relationship Id="rId1" Type="http://schemas.openxmlformats.org/officeDocument/2006/relationships/video" Target="NULL" TargetMode="Externa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media" Target="../media/media6.wav"/><Relationship Id="rId15" Type="http://schemas.microsoft.com/office/2007/relationships/hdphoto" Target="../media/hdphoto10.wdp"/><Relationship Id="rId23" Type="http://schemas.openxmlformats.org/officeDocument/2006/relationships/image" Target="../media/image15.png"/><Relationship Id="rId10" Type="http://schemas.openxmlformats.org/officeDocument/2006/relationships/image" Target="../media/image23.png"/><Relationship Id="rId19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25.png"/><Relationship Id="rId22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1.png"/><Relationship Id="rId18" Type="http://schemas.microsoft.com/office/2007/relationships/media" Target="../media/media7.wav"/><Relationship Id="rId3" Type="http://schemas.openxmlformats.org/officeDocument/2006/relationships/image" Target="../media/image27.jpeg"/><Relationship Id="rId21" Type="http://schemas.microsoft.com/office/2007/relationships/media" Target="../media/media4.wav"/><Relationship Id="rId12" Type="http://schemas.microsoft.com/office/2007/relationships/hdphoto" Target="../media/hdphoto13.wdp"/><Relationship Id="rId1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20" Type="http://schemas.microsoft.com/office/2007/relationships/media" Target="../media/media8.wav"/><Relationship Id="rId1" Type="http://schemas.openxmlformats.org/officeDocument/2006/relationships/video" Target="NULL" TargetMode="External"/><Relationship Id="rId11" Type="http://schemas.openxmlformats.org/officeDocument/2006/relationships/image" Target="../media/image30.png"/><Relationship Id="rId15" Type="http://schemas.openxmlformats.org/officeDocument/2006/relationships/image" Target="../media/image32.png"/><Relationship Id="rId10" Type="http://schemas.microsoft.com/office/2007/relationships/hdphoto" Target="../media/hdphoto12.wdp"/><Relationship Id="rId19" Type="http://schemas.openxmlformats.org/officeDocument/2006/relationships/image" Target="../media/image15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1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15.wdp"/><Relationship Id="rId18" Type="http://schemas.openxmlformats.org/officeDocument/2006/relationships/image" Target="../media/image41.png"/><Relationship Id="rId26" Type="http://schemas.microsoft.com/office/2007/relationships/hdphoto" Target="../media/hdphoto19.wdp"/><Relationship Id="rId39" Type="http://schemas.microsoft.com/office/2007/relationships/hdphoto" Target="../media/hdphoto25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17.wdp"/><Relationship Id="rId34" Type="http://schemas.microsoft.com/office/2007/relationships/hdphoto" Target="../media/hdphoto23.wdp"/><Relationship Id="rId42" Type="http://schemas.microsoft.com/office/2007/relationships/media" Target="../media/media7.wav"/><Relationship Id="rId7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33" Type="http://schemas.openxmlformats.org/officeDocument/2006/relationships/image" Target="../media/image49.png"/><Relationship Id="rId38" Type="http://schemas.openxmlformats.org/officeDocument/2006/relationships/image" Target="../media/image52.png"/><Relationship Id="rId46" Type="http://schemas.microsoft.com/office/2007/relationships/media" Target="../media/media4.wav"/><Relationship Id="rId2" Type="http://schemas.openxmlformats.org/officeDocument/2006/relationships/audio" Target="../media/media7.wa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47.png"/><Relationship Id="rId41" Type="http://schemas.openxmlformats.org/officeDocument/2006/relationships/image" Target="../media/image15.png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24" Type="http://schemas.microsoft.com/office/2007/relationships/hdphoto" Target="../media/hdphoto18.wdp"/><Relationship Id="rId32" Type="http://schemas.microsoft.com/office/2007/relationships/hdphoto" Target="../media/hdphoto22.wdp"/><Relationship Id="rId37" Type="http://schemas.openxmlformats.org/officeDocument/2006/relationships/image" Target="../media/image51.png"/><Relationship Id="rId40" Type="http://schemas.microsoft.com/office/2007/relationships/media" Target="../media/media9.wav"/><Relationship Id="rId45" Type="http://schemas.microsoft.com/office/2007/relationships/media" Target="../media/media10.wav"/><Relationship Id="rId5" Type="http://schemas.openxmlformats.org/officeDocument/2006/relationships/image" Target="../media/image35.png"/><Relationship Id="rId15" Type="http://schemas.microsoft.com/office/2007/relationships/hdphoto" Target="../media/hdphoto16.wdp"/><Relationship Id="rId23" Type="http://schemas.openxmlformats.org/officeDocument/2006/relationships/image" Target="../media/image44.png"/><Relationship Id="rId28" Type="http://schemas.microsoft.com/office/2007/relationships/hdphoto" Target="../media/hdphoto20.wdp"/><Relationship Id="rId36" Type="http://schemas.microsoft.com/office/2007/relationships/hdphoto" Target="../media/hdphoto24.wdp"/><Relationship Id="rId19" Type="http://schemas.openxmlformats.org/officeDocument/2006/relationships/image" Target="../media/image42.png"/><Relationship Id="rId31" Type="http://schemas.openxmlformats.org/officeDocument/2006/relationships/image" Target="../media/image48.png"/><Relationship Id="rId44" Type="http://schemas.openxmlformats.org/officeDocument/2006/relationships/image" Target="../media/image53.png"/><Relationship Id="rId4" Type="http://schemas.openxmlformats.org/officeDocument/2006/relationships/image" Target="../media/image34.jpeg"/><Relationship Id="rId14" Type="http://schemas.openxmlformats.org/officeDocument/2006/relationships/image" Target="../media/image38.png"/><Relationship Id="rId22" Type="http://schemas.openxmlformats.org/officeDocument/2006/relationships/slide" Target="slide4.xml"/><Relationship Id="rId27" Type="http://schemas.openxmlformats.org/officeDocument/2006/relationships/image" Target="../media/image46.png"/><Relationship Id="rId30" Type="http://schemas.microsoft.com/office/2007/relationships/hdphoto" Target="../media/hdphoto21.wdp"/><Relationship Id="rId35" Type="http://schemas.openxmlformats.org/officeDocument/2006/relationships/image" Target="../media/image50.png"/><Relationship Id="rId43" Type="http://schemas.microsoft.com/office/2007/relationships/media" Target="../media/media8.wav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microsoft.com/office/2007/relationships/hdphoto" Target="../media/hdphoto29.wdp"/><Relationship Id="rId26" Type="http://schemas.microsoft.com/office/2007/relationships/hdphoto" Target="../media/hdphoto33.wdp"/><Relationship Id="rId8" Type="http://schemas.microsoft.com/office/2007/relationships/media" Target="../media/media16.wav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0.png"/><Relationship Id="rId12" Type="http://schemas.microsoft.com/office/2007/relationships/hdphoto" Target="../media/hdphoto26.wdp"/><Relationship Id="rId17" Type="http://schemas.openxmlformats.org/officeDocument/2006/relationships/image" Target="../media/image58.png"/><Relationship Id="rId25" Type="http://schemas.openxmlformats.org/officeDocument/2006/relationships/image" Target="../media/image62.png"/><Relationship Id="rId33" Type="http://schemas.microsoft.com/office/2007/relationships/media" Target="../media/media13.wav"/><Relationship Id="rId7" Type="http://schemas.microsoft.com/office/2007/relationships/media" Target="../media/media15.wav"/><Relationship Id="rId2" Type="http://schemas.openxmlformats.org/officeDocument/2006/relationships/audio" Target="../media/media12.wav"/><Relationship Id="rId16" Type="http://schemas.microsoft.com/office/2007/relationships/hdphoto" Target="../media/hdphoto28.wdp"/><Relationship Id="rId20" Type="http://schemas.microsoft.com/office/2007/relationships/hdphoto" Target="../media/hdphoto30.wdp"/><Relationship Id="rId29" Type="http://schemas.openxmlformats.org/officeDocument/2006/relationships/slide" Target="slide4.xml"/><Relationship Id="rId1" Type="http://schemas.openxmlformats.org/officeDocument/2006/relationships/video" Target="NULL" TargetMode="External"/><Relationship Id="rId24" Type="http://schemas.microsoft.com/office/2007/relationships/hdphoto" Target="../media/hdphoto32.wdp"/><Relationship Id="rId32" Type="http://schemas.microsoft.com/office/2007/relationships/media" Target="../media/media12.wav"/><Relationship Id="rId6" Type="http://schemas.microsoft.com/office/2007/relationships/media" Target="../media/media14.wav"/><Relationship Id="rId5" Type="http://schemas.openxmlformats.org/officeDocument/2006/relationships/image" Target="../media/image55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28" Type="http://schemas.microsoft.com/office/2007/relationships/hdphoto" Target="../media/hdphoto17.wdp"/><Relationship Id="rId19" Type="http://schemas.openxmlformats.org/officeDocument/2006/relationships/image" Target="../media/image59.png"/><Relationship Id="rId31" Type="http://schemas.openxmlformats.org/officeDocument/2006/relationships/image" Target="../media/image15.png"/><Relationship Id="rId4" Type="http://schemas.openxmlformats.org/officeDocument/2006/relationships/image" Target="../media/image54.jpeg"/><Relationship Id="rId14" Type="http://schemas.microsoft.com/office/2007/relationships/hdphoto" Target="../media/hdphoto27.wdp"/><Relationship Id="rId22" Type="http://schemas.microsoft.com/office/2007/relationships/hdphoto" Target="../media/hdphoto31.wdp"/><Relationship Id="rId27" Type="http://schemas.openxmlformats.org/officeDocument/2006/relationships/image" Target="../media/image63.png"/><Relationship Id="rId30" Type="http://schemas.microsoft.com/office/2007/relationships/media" Target="../media/media11.wav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microsoft.com/office/2007/relationships/hdphoto" Target="../media/hdphoto38.wdp"/><Relationship Id="rId26" Type="http://schemas.openxmlformats.org/officeDocument/2006/relationships/slide" Target="slide4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1.png"/><Relationship Id="rId7" Type="http://schemas.openxmlformats.org/officeDocument/2006/relationships/image" Target="../media/image65.png"/><Relationship Id="rId12" Type="http://schemas.microsoft.com/office/2007/relationships/hdphoto" Target="../media/hdphoto35.wdp"/><Relationship Id="rId17" Type="http://schemas.openxmlformats.org/officeDocument/2006/relationships/image" Target="../media/image69.png"/><Relationship Id="rId25" Type="http://schemas.openxmlformats.org/officeDocument/2006/relationships/image" Target="../media/image40.png"/><Relationship Id="rId2" Type="http://schemas.openxmlformats.org/officeDocument/2006/relationships/video" Target="NULL" TargetMode="External"/><Relationship Id="rId16" Type="http://schemas.microsoft.com/office/2007/relationships/hdphoto" Target="../media/hdphoto37.wdp"/><Relationship Id="rId20" Type="http://schemas.microsoft.com/office/2007/relationships/hdphoto" Target="../media/hdphoto39.wdp"/><Relationship Id="rId29" Type="http://schemas.openxmlformats.org/officeDocument/2006/relationships/image" Target="../media/image73.png"/><Relationship Id="rId1" Type="http://schemas.openxmlformats.org/officeDocument/2006/relationships/audio" Target="../media/media17.wav"/><Relationship Id="rId6" Type="http://schemas.openxmlformats.org/officeDocument/2006/relationships/image" Target="../media/image15.png"/><Relationship Id="rId11" Type="http://schemas.openxmlformats.org/officeDocument/2006/relationships/image" Target="../media/image66.png"/><Relationship Id="rId24" Type="http://schemas.microsoft.com/office/2007/relationships/hdphoto" Target="../media/hdphoto4.wdp"/><Relationship Id="rId32" Type="http://schemas.microsoft.com/office/2007/relationships/media" Target="../media/media19.wav"/><Relationship Id="rId5" Type="http://schemas.microsoft.com/office/2007/relationships/media" Target="../media/media17.wav"/><Relationship Id="rId15" Type="http://schemas.openxmlformats.org/officeDocument/2006/relationships/image" Target="../media/image68.png"/><Relationship Id="rId23" Type="http://schemas.openxmlformats.org/officeDocument/2006/relationships/image" Target="../media/image12.png"/><Relationship Id="rId28" Type="http://schemas.microsoft.com/office/2007/relationships/hdphoto" Target="../media/hdphoto41.wdp"/><Relationship Id="rId10" Type="http://schemas.microsoft.com/office/2007/relationships/hdphoto" Target="../media/hdphoto34.wdp"/><Relationship Id="rId19" Type="http://schemas.openxmlformats.org/officeDocument/2006/relationships/image" Target="../media/image70.png"/><Relationship Id="rId31" Type="http://schemas.microsoft.com/office/2007/relationships/media" Target="../media/media18.wav"/><Relationship Id="rId4" Type="http://schemas.openxmlformats.org/officeDocument/2006/relationships/image" Target="../media/image64.jpeg"/><Relationship Id="rId14" Type="http://schemas.microsoft.com/office/2007/relationships/hdphoto" Target="../media/hdphoto36.wdp"/><Relationship Id="rId22" Type="http://schemas.microsoft.com/office/2007/relationships/hdphoto" Target="../media/hdphoto40.wdp"/><Relationship Id="rId27" Type="http://schemas.openxmlformats.org/officeDocument/2006/relationships/image" Target="../media/image72.png"/><Relationship Id="rId30" Type="http://schemas.microsoft.com/office/2007/relationships/hdphoto" Target="../media/hdphoto4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456" y="4360804"/>
            <a:ext cx="22320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1056" y="4058165"/>
            <a:ext cx="206057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01" y="0"/>
            <a:ext cx="8681032" cy="5432688"/>
          </a:xfrm>
        </p:spPr>
        <p:txBody>
          <a:bodyPr>
            <a:normAutofit/>
          </a:bodyPr>
          <a:lstStyle/>
          <a:p>
            <a:pPr marL="137160" indent="0" algn="ctr"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Batang" pitchFamily="18" charset="-127"/>
                <a:ea typeface="Batang" pitchFamily="18" charset="-127"/>
              </a:rPr>
              <a:t>Вкусные косточки</a:t>
            </a:r>
          </a:p>
          <a:p>
            <a:pPr marL="137160" indent="0" algn="ctr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Автоматизация звука </a:t>
            </a:r>
            <a:r>
              <a:rPr lang="en-US" sz="18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</a:t>
            </a:r>
            <a:r>
              <a:rPr lang="ru-RU" sz="1800" dirty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</a:t>
            </a:r>
            <a:r>
              <a:rPr lang="en-US" sz="18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]</a:t>
            </a:r>
            <a:r>
              <a:rPr lang="ru-RU" sz="1800" dirty="0" smtClean="0">
                <a:solidFill>
                  <a:srgbClr val="0070C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 словах и словосочетаниях</a:t>
            </a:r>
            <a:endParaRPr lang="ru-RU" sz="1800" dirty="0">
              <a:solidFill>
                <a:srgbClr val="0070C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37160" indent="0" algn="ctr">
              <a:buNone/>
            </a:pPr>
            <a:endParaRPr lang="ru-RU" sz="1800" dirty="0" smtClean="0">
              <a:solidFill>
                <a:srgbClr val="7030A0"/>
              </a:solidFill>
              <a:latin typeface="Arno Pro Smbd Subhead" pitchFamily="18" charset="0"/>
              <a:ea typeface="Verdana" pitchFamily="34" charset="0"/>
              <a:cs typeface="Times New Roman" pitchFamily="18" charset="0"/>
            </a:endParaRPr>
          </a:p>
          <a:p>
            <a:pPr marL="137160" indent="0" algn="ctr">
              <a:buNone/>
            </a:pPr>
            <a:r>
              <a:rPr lang="ru-RU" sz="2000" dirty="0" smtClean="0">
                <a:solidFill>
                  <a:srgbClr val="7030A0"/>
                </a:solidFill>
                <a:latin typeface="Arno Pro Smbd Subhead" pitchFamily="18" charset="0"/>
                <a:ea typeface="Verdana" pitchFamily="34" charset="0"/>
                <a:cs typeface="Times New Roman" pitchFamily="18" charset="0"/>
                <a:hlinkClick r:id="rId5" action="ppaction://hlinksldjump"/>
              </a:rPr>
              <a:t>Канцер Анастасия Евгеньевна,</a:t>
            </a:r>
            <a:br>
              <a:rPr lang="ru-RU" sz="2000" dirty="0" smtClean="0">
                <a:solidFill>
                  <a:srgbClr val="7030A0"/>
                </a:solidFill>
                <a:latin typeface="Arno Pro Smbd Subhead" pitchFamily="18" charset="0"/>
                <a:ea typeface="Verdana" pitchFamily="34" charset="0"/>
                <a:cs typeface="Times New Roman" pitchFamily="18" charset="0"/>
                <a:hlinkClick r:id="rId5" action="ppaction://hlinksldjump"/>
              </a:rPr>
            </a:br>
            <a:r>
              <a:rPr lang="ru-RU" sz="2000" dirty="0" smtClean="0">
                <a:solidFill>
                  <a:srgbClr val="7030A0"/>
                </a:solidFill>
                <a:latin typeface="Arno Pro Smbd Subhead" pitchFamily="18" charset="0"/>
                <a:ea typeface="Verdana" pitchFamily="34" charset="0"/>
                <a:cs typeface="Times New Roman" pitchFamily="18" charset="0"/>
                <a:hlinkClick r:id="rId5" action="ppaction://hlinksldjump"/>
              </a:rPr>
              <a:t>учитель-логопед</a:t>
            </a:r>
            <a:endParaRPr lang="ru-RU" sz="2000" dirty="0">
              <a:solidFill>
                <a:srgbClr val="7030A0"/>
              </a:solidFill>
              <a:latin typeface="Arno Pro Smbd Subhead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6837" y="2933824"/>
            <a:ext cx="1427163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5333" b="92667" l="0" r="100000">
                        <a14:foregroundMark x1="46000" y1="44667" x2="46000" y2="44667"/>
                        <a14:foregroundMark x1="51333" y1="45333" x2="51333" y2="45333"/>
                        <a14:backgroundMark x1="98000" y1="46667" x2="98000" y2="46667"/>
                        <a14:backgroundMark x1="98000" y1="62000" x2="98000" y2="62000"/>
                        <a14:backgroundMark x1="58667" y1="55333" x2="58667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35611">
            <a:off x="665659" y="2219813"/>
            <a:ext cx="3201936" cy="3201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669253">
            <a:off x="1477333" y="3532632"/>
            <a:ext cx="157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rbel" panose="020B0503020204020204" pitchFamily="34" charset="0"/>
                <a:hlinkClick r:id="rId9" action="ppaction://hlinksldjump"/>
              </a:rPr>
              <a:t>ИСТОЧНИКИ</a:t>
            </a:r>
            <a:endParaRPr lang="ru-RU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Горизонтальный свиток 7">
            <a:hlinkClick r:id="rId10" action="ppaction://hlinksldjump"/>
          </p:cNvPr>
          <p:cNvSpPr/>
          <p:nvPr/>
        </p:nvSpPr>
        <p:spPr>
          <a:xfrm>
            <a:off x="5292080" y="6084770"/>
            <a:ext cx="1728192" cy="456149"/>
          </a:xfrm>
          <a:prstGeom prst="horizontalScroll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ndara" pitchFamily="34" charset="0"/>
                <a:ea typeface="Arial Unicode MS" pitchFamily="34" charset="-128"/>
                <a:cs typeface="Arial Unicode MS" pitchFamily="34" charset="-128"/>
              </a:rPr>
              <a:t>Начать </a:t>
            </a:r>
            <a:r>
              <a:rPr lang="ru-RU" sz="2000" b="1" dirty="0">
                <a:solidFill>
                  <a:srgbClr val="C00000"/>
                </a:solidFill>
                <a:latin typeface="Candara" pitchFamily="34" charset="0"/>
                <a:ea typeface="Arial Unicode MS" pitchFamily="34" charset="-128"/>
                <a:cs typeface="Arial Unicode MS" pitchFamily="34" charset="-128"/>
              </a:rPr>
              <a:t>игру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311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5281" b="96466" l="3276" r="31981">
                        <a14:foregroundMark x1="11232" y1="80873" x2="11232" y2="80873"/>
                        <a14:foregroundMark x1="11232" y1="80873" x2="11232" y2="80873"/>
                        <a14:foregroundMark x1="7332" y1="80042" x2="7332" y2="80042"/>
                        <a14:foregroundMark x1="7332" y1="80042" x2="7332" y2="80042"/>
                        <a14:foregroundMark x1="7332" y1="76507" x2="7332" y2="76507"/>
                        <a14:foregroundMark x1="12793" y1="78170" x2="12793" y2="78170"/>
                        <a14:foregroundMark x1="19813" y1="80249" x2="19813" y2="80249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262" r="67179"/>
          <a:stretch/>
        </p:blipFill>
        <p:spPr>
          <a:xfrm rot="20150001" flipH="1">
            <a:off x="279136" y="5207919"/>
            <a:ext cx="2360848" cy="1610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445" b="63202" l="76911" r="97660">
                        <a14:foregroundMark x1="88924" y1="30561" x2="88924" y2="30561"/>
                        <a14:foregroundMark x1="91576" y1="30353" x2="91576" y2="30353"/>
                        <a14:foregroundMark x1="91888" y1="31601" x2="91888" y2="31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650" b="35031"/>
          <a:stretch/>
        </p:blipFill>
        <p:spPr>
          <a:xfrm>
            <a:off x="2476196" y="2484876"/>
            <a:ext cx="1518759" cy="3883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5988" b="69023" l="15913" r="53978">
                        <a14:foregroundMark x1="28705" y1="46985" x2="28705" y2="46985"/>
                        <a14:foregroundMark x1="24493" y1="48025" x2="24493" y2="48025"/>
                        <a14:foregroundMark x1="23557" y1="46570" x2="23557" y2="46570"/>
                        <a14:foregroundMark x1="29017" y1="58420" x2="29017" y2="58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2" t="26990" r="56993" b="32683"/>
          <a:stretch/>
        </p:blipFill>
        <p:spPr>
          <a:xfrm>
            <a:off x="6550210" y="3732145"/>
            <a:ext cx="1342320" cy="13884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4574" b="46778" l="3588" r="38066">
                        <a14:foregroundMark x1="25117" y1="18503" x2="25117" y2="18503"/>
                        <a14:foregroundMark x1="29329" y1="16632" x2="29329" y2="16632"/>
                        <a14:foregroundMark x1="24493" y1="30353" x2="24493" y2="30353"/>
                        <a14:foregroundMark x1="25117" y1="15593" x2="25117" y2="15593"/>
                        <a14:backgroundMark x1="15445" y1="38877" x2="15445" y2="38877"/>
                        <a14:backgroundMark x1="14821" y1="40541" x2="14821" y2="40541"/>
                        <a14:backgroundMark x1="17161" y1="38462" x2="17161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973" b="53229"/>
          <a:stretch/>
        </p:blipFill>
        <p:spPr>
          <a:xfrm>
            <a:off x="3641905" y="4154385"/>
            <a:ext cx="2590985" cy="24559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4990" b="50520" l="52886" r="84867">
                        <a14:foregroundMark x1="68643" y1="19127" x2="70983" y2="17464"/>
                        <a14:foregroundMark x1="74883" y1="22037" x2="71295" y2="16632"/>
                        <a14:foregroundMark x1="74727" y1="29106" x2="75819" y2="29730"/>
                        <a14:foregroundMark x1="70671" y1="20582" x2="70671" y2="20582"/>
                        <a14:foregroundMark x1="74883" y1="19127" x2="74883" y2="19127"/>
                        <a14:foregroundMark x1="66927" y1="23077" x2="66927" y2="23077"/>
                        <a14:foregroundMark x1="71295" y1="18295" x2="71295" y2="18295"/>
                        <a14:foregroundMark x1="58346" y1="34719" x2="58346" y2="34719"/>
                        <a14:backgroundMark x1="69423" y1="42412" x2="69423" y2="42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82" r="13880" b="48915"/>
          <a:stretch/>
        </p:blipFill>
        <p:spPr>
          <a:xfrm flipH="1">
            <a:off x="7091627" y="4546598"/>
            <a:ext cx="2017703" cy="22656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388" r="992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957163">
            <a:off x="2539096" y="4611976"/>
            <a:ext cx="1257793" cy="6223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17801">
            <a:off x="1671238" y="6051963"/>
            <a:ext cx="810590" cy="9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025700">
            <a:off x="6287791" y="4470548"/>
            <a:ext cx="708541" cy="110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05" r="14666"/>
          <a:stretch/>
        </p:blipFill>
        <p:spPr bwMode="auto">
          <a:xfrm rot="8271256" flipV="1">
            <a:off x="7306995" y="5294528"/>
            <a:ext cx="794300" cy="125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441203">
            <a:off x="5190031" y="5587966"/>
            <a:ext cx="941379" cy="108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омой 2">
            <a:hlinkClick r:id="" action="ppaction://hlinkshowjump?jump=endshow" highlightClick="1"/>
          </p:cNvPr>
          <p:cNvSpPr/>
          <p:nvPr/>
        </p:nvSpPr>
        <p:spPr>
          <a:xfrm>
            <a:off x="8196878" y="260648"/>
            <a:ext cx="619461" cy="507424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7570504" y="3429000"/>
            <a:ext cx="1898040" cy="169163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Молодец</a:t>
            </a:r>
            <a:r>
              <a:rPr lang="ru-RU" sz="1400" dirty="0" smtClean="0"/>
              <a:t>!</a:t>
            </a:r>
            <a:endParaRPr lang="ru-RU" sz="1600" dirty="0"/>
          </a:p>
        </p:txBody>
      </p:sp>
      <p:sp>
        <p:nvSpPr>
          <p:cNvPr id="12" name="Сердце 11"/>
          <p:cNvSpPr/>
          <p:nvPr/>
        </p:nvSpPr>
        <p:spPr>
          <a:xfrm>
            <a:off x="6641968" y="1981952"/>
            <a:ext cx="1969727" cy="1563285"/>
          </a:xfrm>
          <a:prstGeom prst="hear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 люблю косточки!</a:t>
            </a:r>
            <a:endParaRPr lang="ru-RU" dirty="0"/>
          </a:p>
        </p:txBody>
      </p:sp>
      <p:sp>
        <p:nvSpPr>
          <p:cNvPr id="13" name="Выноска-облако 12"/>
          <p:cNvSpPr/>
          <p:nvPr/>
        </p:nvSpPr>
        <p:spPr>
          <a:xfrm>
            <a:off x="3830674" y="1821787"/>
            <a:ext cx="2811387" cy="2494345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Здорово поиграли!</a:t>
            </a:r>
          </a:p>
          <a:p>
            <a:pPr algn="ctr"/>
            <a:r>
              <a:rPr lang="ru-RU" dirty="0" smtClean="0"/>
              <a:t>Тебе понравилось?</a:t>
            </a:r>
            <a:endParaRPr lang="ru-RU" dirty="0"/>
          </a:p>
        </p:txBody>
      </p:sp>
      <p:sp>
        <p:nvSpPr>
          <p:cNvPr id="14" name="Выноска-облако 13"/>
          <p:cNvSpPr/>
          <p:nvPr/>
        </p:nvSpPr>
        <p:spPr>
          <a:xfrm rot="19778778">
            <a:off x="1705079" y="1335561"/>
            <a:ext cx="2492044" cy="2313267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Очень вкусно и интересно!</a:t>
            </a:r>
            <a:endParaRPr lang="ru-RU" dirty="0"/>
          </a:p>
        </p:txBody>
      </p:sp>
      <p:sp>
        <p:nvSpPr>
          <p:cNvPr id="18" name="Овальная выноска 17"/>
          <p:cNvSpPr/>
          <p:nvPr/>
        </p:nvSpPr>
        <p:spPr>
          <a:xfrm flipH="1">
            <a:off x="301224" y="3543258"/>
            <a:ext cx="1775309" cy="1650209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Моя кость - самая вкусная!</a:t>
            </a:r>
          </a:p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86304" y="260648"/>
            <a:ext cx="4681840" cy="5074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Нажми на собачек</a:t>
            </a:r>
            <a:endParaRPr lang="ru-RU" b="1" i="1" dirty="0"/>
          </a:p>
        </p:txBody>
      </p:sp>
      <p:pic>
        <p:nvPicPr>
          <p:cNvPr id="2" name="очень вкусно и интересно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>
                  <p14:trim st="1240.2692" end="1097.1612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3088962" y="1981952"/>
            <a:ext cx="609600" cy="609600"/>
          </a:xfrm>
          <a:prstGeom prst="rect">
            <a:avLst/>
          </a:prstGeom>
        </p:spPr>
      </p:pic>
      <p:pic>
        <p:nvPicPr>
          <p:cNvPr id="6" name="моя кость самая вкусная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986591" y="3316362"/>
            <a:ext cx="609600" cy="609600"/>
          </a:xfrm>
          <a:prstGeom prst="rect">
            <a:avLst/>
          </a:prstGeom>
        </p:spPr>
      </p:pic>
      <p:pic>
        <p:nvPicPr>
          <p:cNvPr id="16" name="здорово поиграли тебе понравилось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>
                  <p14:trim st="660.9381" end="1480.9909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4937397" y="2237960"/>
            <a:ext cx="609600" cy="609600"/>
          </a:xfrm>
          <a:prstGeom prst="rect">
            <a:avLst/>
          </a:prstGeom>
        </p:spPr>
      </p:pic>
      <p:pic>
        <p:nvPicPr>
          <p:cNvPr id="17" name="я люблю косточки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1141.4612" end="763.835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6850944" y="2819400"/>
            <a:ext cx="609600" cy="609600"/>
          </a:xfrm>
          <a:prstGeom prst="rect">
            <a:avLst/>
          </a:prstGeom>
        </p:spPr>
      </p:pic>
      <p:pic>
        <p:nvPicPr>
          <p:cNvPr id="20" name="молодец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st="425.6506" end="736.703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8018720" y="4154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407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4"/>
                            </p:stCondLst>
                            <p:childTnLst>
                              <p:par>
                                <p:cTn id="13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86"/>
                            </p:stCondLst>
                            <p:childTnLst>
                              <p:par>
                                <p:cTn id="29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90"/>
                            </p:stCondLst>
                            <p:childTnLst>
                              <p:par>
                                <p:cTn id="45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991"/>
                            </p:stCondLst>
                            <p:childTnLst>
                              <p:par>
                                <p:cTn id="6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60"/>
                            </p:stCondLst>
                            <p:childTnLst>
                              <p:par>
                                <p:cTn id="7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205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Источники</a:t>
            </a:r>
            <a:endParaRPr lang="ru-RU" dirty="0">
              <a:solidFill>
                <a:srgbClr val="FF0000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620688"/>
            <a:ext cx="8568952" cy="6060219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600" dirty="0" smtClean="0"/>
              <a:t>Слайд 1: </a:t>
            </a:r>
            <a:r>
              <a:rPr lang="ru-RU" sz="1600" dirty="0">
                <a:hlinkClick r:id="rId3"/>
              </a:rPr>
              <a:t>фон</a:t>
            </a:r>
            <a:r>
              <a:rPr lang="ru-RU" sz="1600" dirty="0"/>
              <a:t>, </a:t>
            </a:r>
            <a:r>
              <a:rPr lang="ru-RU" sz="1600" dirty="0" smtClean="0">
                <a:hlinkClick r:id="rId4"/>
              </a:rPr>
              <a:t>собачки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5"/>
              </a:rPr>
              <a:t>кость</a:t>
            </a:r>
            <a:endParaRPr lang="ru-RU" sz="1600" dirty="0" smtClean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600" dirty="0" smtClean="0"/>
              <a:t>Слайд 2: </a:t>
            </a:r>
            <a:r>
              <a:rPr lang="ru-RU" sz="1600" dirty="0" err="1" smtClean="0">
                <a:hlinkClick r:id="rId6"/>
              </a:rPr>
              <a:t>фон</a:t>
            </a:r>
            <a:r>
              <a:rPr lang="ru-RU" sz="1600" dirty="0" err="1" smtClean="0">
                <a:hlinkClick r:id="rId7"/>
              </a:rPr>
              <a:t>фон</a:t>
            </a:r>
            <a:endParaRPr lang="ru-RU" sz="1600" dirty="0" smtClean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600" dirty="0" smtClean="0"/>
              <a:t>Слайд 3: </a:t>
            </a:r>
            <a:r>
              <a:rPr lang="ru-RU" sz="1600" dirty="0" smtClean="0">
                <a:hlinkClick r:id="rId8"/>
              </a:rPr>
              <a:t>фон</a:t>
            </a:r>
            <a:r>
              <a:rPr lang="ru-RU" sz="1600" dirty="0" smtClean="0"/>
              <a:t>, </a:t>
            </a:r>
            <a:r>
              <a:rPr lang="ru-RU" sz="1600" dirty="0">
                <a:hlinkClick r:id="rId9"/>
              </a:rPr>
              <a:t>четвертый </a:t>
            </a:r>
            <a:r>
              <a:rPr lang="ru-RU" sz="1600" dirty="0" smtClean="0">
                <a:hlinkClick r:id="rId9"/>
              </a:rPr>
              <a:t>лишний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0"/>
              </a:rPr>
              <a:t>жадина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1"/>
              </a:rPr>
              <a:t>зеленый самосвал,</a:t>
            </a:r>
            <a:r>
              <a:rPr lang="ru-RU" sz="1600" dirty="0" smtClean="0"/>
              <a:t> </a:t>
            </a:r>
            <a:r>
              <a:rPr lang="ru-RU" sz="1600" dirty="0" smtClean="0">
                <a:hlinkClick r:id="rId12"/>
              </a:rPr>
              <a:t>самолет</a:t>
            </a:r>
            <a:endParaRPr lang="ru-RU" sz="1600" dirty="0" smtClean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600" dirty="0" smtClean="0"/>
              <a:t>Слайд 4: </a:t>
            </a:r>
            <a:r>
              <a:rPr lang="ru-RU" sz="1600" dirty="0" smtClean="0">
                <a:hlinkClick r:id="rId13"/>
              </a:rPr>
              <a:t>фон 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4"/>
              </a:rPr>
              <a:t>кресло, скамейка, стол, самокат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4"/>
              </a:rPr>
              <a:t>собачки</a:t>
            </a:r>
            <a:r>
              <a:rPr lang="ru-RU" sz="1600" dirty="0" smtClean="0"/>
              <a:t>, </a:t>
            </a:r>
            <a:r>
              <a:rPr lang="ru-RU" sz="1600" dirty="0">
                <a:hlinkClick r:id="rId15"/>
              </a:rPr>
              <a:t>кость</a:t>
            </a:r>
            <a:endParaRPr lang="ru-RU" sz="16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600" dirty="0" smtClean="0"/>
              <a:t>Слайд 5:</a:t>
            </a:r>
            <a:r>
              <a:rPr lang="ru-RU" sz="1600" dirty="0"/>
              <a:t> </a:t>
            </a:r>
            <a:r>
              <a:rPr lang="ru-RU" sz="1600" dirty="0" smtClean="0">
                <a:hlinkClick r:id="rId16"/>
              </a:rPr>
              <a:t>фон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4"/>
              </a:rPr>
              <a:t>кастрюля, стакан, сковорода, сабля</a:t>
            </a:r>
            <a:r>
              <a:rPr lang="ru-RU" sz="1600" dirty="0" smtClean="0"/>
              <a:t>,</a:t>
            </a:r>
            <a:r>
              <a:rPr lang="ru-RU" sz="1600" dirty="0">
                <a:hlinkClick r:id="rId4"/>
              </a:rPr>
              <a:t> собачки</a:t>
            </a:r>
            <a:r>
              <a:rPr lang="ru-RU" sz="1600" dirty="0"/>
              <a:t>, </a:t>
            </a:r>
            <a:r>
              <a:rPr lang="ru-RU" sz="1600" dirty="0">
                <a:hlinkClick r:id="rId15"/>
              </a:rPr>
              <a:t>кость</a:t>
            </a:r>
            <a:endParaRPr lang="ru-RU" sz="1600" dirty="0" smtClean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600" dirty="0" smtClean="0"/>
              <a:t>Слайд 6:  </a:t>
            </a:r>
            <a:r>
              <a:rPr lang="ru-RU" sz="1600" dirty="0" smtClean="0">
                <a:hlinkClick r:id="rId17"/>
              </a:rPr>
              <a:t>Фон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8"/>
              </a:rPr>
              <a:t>стол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9"/>
              </a:rPr>
              <a:t>носки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20"/>
              </a:rPr>
              <a:t>свеча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21"/>
              </a:rPr>
              <a:t>сахарница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22"/>
              </a:rPr>
              <a:t>сумка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23"/>
              </a:rPr>
              <a:t>часы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24"/>
              </a:rPr>
              <a:t>салфетки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4"/>
              </a:rPr>
              <a:t>колбаса, сыр, сундук, кекс, самовар, скакалка</a:t>
            </a:r>
            <a:r>
              <a:rPr lang="ru-RU" sz="1600" dirty="0" smtClean="0"/>
              <a:t>,</a:t>
            </a:r>
            <a:r>
              <a:rPr lang="ru-RU" sz="1600" dirty="0">
                <a:hlinkClick r:id="rId4"/>
              </a:rPr>
              <a:t> собачки</a:t>
            </a:r>
            <a:r>
              <a:rPr lang="ru-RU" sz="1600" dirty="0"/>
              <a:t>, </a:t>
            </a:r>
            <a:r>
              <a:rPr lang="ru-RU" sz="1600" dirty="0">
                <a:hlinkClick r:id="rId15"/>
              </a:rPr>
              <a:t>кость</a:t>
            </a:r>
            <a:endParaRPr lang="ru-RU" sz="1600" dirty="0" smtClean="0">
              <a:hlinkClick r:id="rId25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600" dirty="0" smtClean="0"/>
              <a:t>Слайд 7: </a:t>
            </a:r>
            <a:r>
              <a:rPr lang="ru-RU" sz="1600" dirty="0" smtClean="0">
                <a:hlinkClick r:id="rId26"/>
              </a:rPr>
              <a:t>фон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27"/>
              </a:rPr>
              <a:t>самосвал синий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1"/>
              </a:rPr>
              <a:t>зеленый</a:t>
            </a:r>
            <a:r>
              <a:rPr lang="ru-RU" sz="1600" dirty="0" smtClean="0"/>
              <a:t>, </a:t>
            </a:r>
            <a:r>
              <a:rPr lang="ru-RU" sz="1600" dirty="0" err="1" smtClean="0">
                <a:hlinkClick r:id="rId28"/>
              </a:rPr>
              <a:t>Смурфик</a:t>
            </a:r>
            <a:r>
              <a:rPr lang="ru-RU" sz="1600" dirty="0" smtClean="0"/>
              <a:t>, </a:t>
            </a:r>
            <a:r>
              <a:rPr lang="ru-RU" sz="1600" dirty="0" err="1" smtClean="0">
                <a:hlinkClick r:id="rId29"/>
              </a:rPr>
              <a:t>Совунья</a:t>
            </a:r>
            <a:r>
              <a:rPr lang="ru-RU" sz="1600" dirty="0" smtClean="0"/>
              <a:t>, </a:t>
            </a:r>
            <a:r>
              <a:rPr lang="ru-RU" sz="1600" dirty="0" err="1" smtClean="0">
                <a:hlinkClick r:id="rId30"/>
              </a:rPr>
              <a:t>Свин</a:t>
            </a:r>
            <a:r>
              <a:rPr lang="ru-RU" sz="1600" dirty="0" smtClean="0"/>
              <a:t>,</a:t>
            </a:r>
            <a:r>
              <a:rPr lang="ru-RU" sz="1600" dirty="0"/>
              <a:t> </a:t>
            </a:r>
            <a:r>
              <a:rPr lang="ru-RU" sz="1600" dirty="0" smtClean="0">
                <a:hlinkClick r:id="rId31"/>
              </a:rPr>
              <a:t>сок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32"/>
              </a:rPr>
              <a:t>сладости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33"/>
              </a:rPr>
              <a:t>масло</a:t>
            </a:r>
            <a:r>
              <a:rPr lang="ru-RU" sz="1600" dirty="0" smtClean="0"/>
              <a:t>, </a:t>
            </a:r>
            <a:r>
              <a:rPr lang="ru-RU" sz="1600" dirty="0">
                <a:hlinkClick r:id="rId4"/>
              </a:rPr>
              <a:t>собачки</a:t>
            </a:r>
            <a:r>
              <a:rPr lang="ru-RU" sz="1600" dirty="0"/>
              <a:t>, </a:t>
            </a:r>
            <a:r>
              <a:rPr lang="ru-RU" sz="1600" dirty="0" smtClean="0">
                <a:hlinkClick r:id="rId15"/>
              </a:rPr>
              <a:t>кость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34"/>
              </a:rPr>
              <a:t>звук </a:t>
            </a:r>
            <a:r>
              <a:rPr lang="ru-RU" sz="1600" dirty="0" err="1" smtClean="0">
                <a:hlinkClick r:id="rId34"/>
              </a:rPr>
              <a:t>бип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35"/>
              </a:rPr>
              <a:t>звук автобуса,</a:t>
            </a:r>
            <a:r>
              <a:rPr lang="ru-RU" sz="1600" dirty="0" smtClean="0"/>
              <a:t> </a:t>
            </a:r>
            <a:r>
              <a:rPr lang="ru-RU" sz="1600" dirty="0" smtClean="0">
                <a:hlinkClick r:id="rId36"/>
              </a:rPr>
              <a:t>звук шины</a:t>
            </a:r>
            <a:endParaRPr lang="ru-RU" sz="1600" dirty="0" smtClean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600" dirty="0" smtClean="0"/>
              <a:t>Слайд 8: </a:t>
            </a:r>
            <a:r>
              <a:rPr lang="ru-RU" sz="1600" dirty="0" smtClean="0">
                <a:hlinkClick r:id="rId37"/>
              </a:rPr>
              <a:t>фон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2"/>
              </a:rPr>
              <a:t>самолеты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38"/>
              </a:rPr>
              <a:t>количество предметов</a:t>
            </a:r>
            <a:r>
              <a:rPr lang="ru-RU" sz="1600" dirty="0" smtClean="0"/>
              <a:t>,</a:t>
            </a:r>
            <a:r>
              <a:rPr lang="ru-RU" sz="1600" dirty="0">
                <a:hlinkClick r:id="rId4"/>
              </a:rPr>
              <a:t> собачки</a:t>
            </a:r>
            <a:r>
              <a:rPr lang="ru-RU" sz="1600" dirty="0"/>
              <a:t>, </a:t>
            </a:r>
            <a:r>
              <a:rPr lang="ru-RU" sz="1600" dirty="0" smtClean="0">
                <a:hlinkClick r:id="rId15"/>
              </a:rPr>
              <a:t>кость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39"/>
              </a:rPr>
              <a:t>звук самолета</a:t>
            </a:r>
            <a:endParaRPr lang="ru-RU" sz="1600" dirty="0" smtClean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600" dirty="0" smtClean="0"/>
              <a:t>Слайд 9: </a:t>
            </a:r>
            <a:r>
              <a:rPr lang="ru-RU" sz="1600" dirty="0" smtClean="0">
                <a:hlinkClick r:id="rId3"/>
              </a:rPr>
              <a:t>фон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4"/>
              </a:rPr>
              <a:t>собачки</a:t>
            </a:r>
            <a:r>
              <a:rPr lang="ru-RU" sz="1600" dirty="0" smtClean="0"/>
              <a:t>, </a:t>
            </a:r>
            <a:r>
              <a:rPr lang="ru-RU" sz="1600" dirty="0" smtClean="0">
                <a:hlinkClick r:id="rId15"/>
              </a:rPr>
              <a:t>кость</a:t>
            </a:r>
            <a:endParaRPr lang="ru-RU" sz="16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600" dirty="0" smtClean="0"/>
              <a:t>Слайд 10: </a:t>
            </a:r>
            <a:r>
              <a:rPr lang="ru-RU" sz="1600" dirty="0" smtClean="0">
                <a:hlinkClick r:id="rId40"/>
              </a:rPr>
              <a:t>фон</a:t>
            </a:r>
            <a:endParaRPr lang="ru-RU" sz="1600" dirty="0" smtClean="0"/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ru-RU" sz="1600" dirty="0"/>
          </a:p>
        </p:txBody>
      </p:sp>
      <p:sp>
        <p:nvSpPr>
          <p:cNvPr id="5" name="Управляющая кнопка: назад 4">
            <a:hlinkClick r:id="rId41" action="ppaction://hlinksldjump" highlightClick="1"/>
          </p:cNvPr>
          <p:cNvSpPr/>
          <p:nvPr/>
        </p:nvSpPr>
        <p:spPr>
          <a:xfrm>
            <a:off x="8316416" y="6093296"/>
            <a:ext cx="504056" cy="360040"/>
          </a:xfrm>
          <a:prstGeom prst="actionButtonBackPrevious">
            <a:avLst/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7544" y="6021288"/>
            <a:ext cx="6669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hlinkClick r:id="rId42"/>
              </a:rPr>
              <a:t>Материалы МК «Создание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hlinkClick r:id="rId42"/>
              </a:rPr>
              <a:t>креативных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hlinkClick r:id="rId42"/>
              </a:rPr>
              <a:t> образовательных ресурсов»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hlinkClick r:id="rId42"/>
              </a:rPr>
              <a:t> Сети творческих учителей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46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1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colorTemperature colorTemp="5750"/>
                    </a14:imgEffect>
                    <a14:imgEffect>
                      <a14:saturation sat="65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/>
          <a:stretch>
            <a:fillRect l="-47000" t="-4000" r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1" y="188640"/>
            <a:ext cx="4752529" cy="6444530"/>
          </a:xfrm>
        </p:spPr>
        <p:txBody>
          <a:bodyPr>
            <a:normAutofit fontScale="92500" lnSpcReduction="20000"/>
          </a:bodyPr>
          <a:lstStyle/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Sitka Heading" pitchFamily="2" charset="0"/>
              <a:ea typeface="Verdana" pitchFamily="34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Канцер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Анастасия Евгеньевна,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учитель-логопед, </a:t>
            </a: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  <a:latin typeface="Segoe Print" pitchFamily="2" charset="0"/>
              <a:ea typeface="Verdana" pitchFamily="34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 МДОУ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«Детский сад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Segoe Print" pitchFamily="2" charset="0"/>
              <a:ea typeface="Verdana" pitchFamily="34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общеразвивающего вида   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 №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62 «Аленький цветочек»,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Segoe Print" pitchFamily="2" charset="0"/>
              <a:ea typeface="Verdana" pitchFamily="34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Архангельская область,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г. Котлас.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ул. Дзержинского, д.9.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тел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: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</a:rPr>
              <a:t>3-18-90</a:t>
            </a: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  <a:latin typeface="Segoe Print" pitchFamily="2" charset="0"/>
              <a:ea typeface="Verdana" pitchFamily="34" charset="0"/>
              <a:cs typeface="Times New Roman" pitchFamily="18" charset="0"/>
              <a:hlinkClick r:id="rId4"/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  <a:ea typeface="Verdana" pitchFamily="34" charset="0"/>
                <a:cs typeface="Times New Roman" pitchFamily="18" charset="0"/>
                <a:hlinkClick r:id="rId4"/>
              </a:rPr>
              <a:t>Сайт МДОУ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953" b="22096"/>
          <a:stretch/>
        </p:blipFill>
        <p:spPr>
          <a:xfrm>
            <a:off x="692087" y="1675915"/>
            <a:ext cx="3108106" cy="32564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700000"/>
            </a:camera>
            <a:lightRig rig="threePt" dir="t"/>
          </a:scene3d>
        </p:spPr>
      </p:pic>
      <p:pic>
        <p:nvPicPr>
          <p:cNvPr id="409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6103540"/>
            <a:ext cx="28599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227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4000"/>
            <a:lum/>
          </a:blip>
          <a:srcRect/>
          <a:stretch>
            <a:fillRect l="-2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821" y="3877683"/>
            <a:ext cx="186458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907102" flipH="1">
            <a:off x="-113216" y="890920"/>
            <a:ext cx="212999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52936"/>
            <a:ext cx="1982296" cy="353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4574" b="46570" l="3588" r="36505">
                        <a14:foregroundMark x1="25273" y1="18295" x2="25273" y2="18295"/>
                        <a14:foregroundMark x1="27769" y1="16216" x2="27769" y2="16216"/>
                        <a14:foregroundMark x1="29329" y1="17464" x2="29329" y2="17464"/>
                        <a14:foregroundMark x1="24961" y1="16840" x2="24961" y2="16840"/>
                        <a14:backgroundMark x1="14821" y1="39709" x2="14821" y2="39709"/>
                        <a14:backgroundMark x1="17161" y1="38046" x2="17161" y2="38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333" b="52573"/>
          <a:stretch/>
        </p:blipFill>
        <p:spPr>
          <a:xfrm rot="19117532">
            <a:off x="2916598" y="2850575"/>
            <a:ext cx="2189494" cy="2068713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65281" b="96466" l="3276" r="31981">
                        <a14:foregroundMark x1="11232" y1="80873" x2="11232" y2="80873"/>
                        <a14:foregroundMark x1="11232" y1="80873" x2="11232" y2="80873"/>
                        <a14:foregroundMark x1="7332" y1="80042" x2="7332" y2="80042"/>
                        <a14:foregroundMark x1="7332" y1="80042" x2="7332" y2="80042"/>
                        <a14:foregroundMark x1="7332" y1="76507" x2="7332" y2="76507"/>
                        <a14:foregroundMark x1="12793" y1="78170" x2="12793" y2="78170"/>
                        <a14:foregroundMark x1="19813" y1="80249" x2="19813" y2="80249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262" r="67179"/>
          <a:stretch/>
        </p:blipFill>
        <p:spPr>
          <a:xfrm rot="14137649" flipH="1" flipV="1">
            <a:off x="6852802" y="1356749"/>
            <a:ext cx="1843259" cy="1682724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555579">
            <a:off x="2987824" y="-385160"/>
            <a:ext cx="2846058" cy="214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Лента лицом вверх 3">
            <a:hlinkClick r:id="rId15" action="ppaction://hlinksldjump"/>
          </p:cNvPr>
          <p:cNvSpPr/>
          <p:nvPr/>
        </p:nvSpPr>
        <p:spPr>
          <a:xfrm>
            <a:off x="7365384" y="6093296"/>
            <a:ext cx="1152128" cy="432048"/>
          </a:xfrm>
          <a:prstGeom prst="ribbon2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Candara" pitchFamily="34" charset="0"/>
              </a:rPr>
              <a:t>Играть</a:t>
            </a:r>
            <a:endParaRPr lang="ru-RU" sz="10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2" name="мы весёлые собачки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>
                  <p14:trim st="38.1861" end="2520.2864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привет как тебя зовут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>
                  <p14:trim st="761.1822" end="0.0001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5703242" y="2708920"/>
            <a:ext cx="609600" cy="609600"/>
          </a:xfrm>
          <a:prstGeom prst="rect">
            <a:avLst/>
          </a:prstGeom>
        </p:spPr>
      </p:pic>
      <p:pic>
        <p:nvPicPr>
          <p:cNvPr id="6" name="приятно познакомиться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>
                  <p14:trim end="954.654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2394734" y="2072601"/>
            <a:ext cx="609600" cy="609600"/>
          </a:xfrm>
          <a:prstGeom prst="rect">
            <a:avLst/>
          </a:prstGeom>
        </p:spPr>
      </p:pic>
      <p:pic>
        <p:nvPicPr>
          <p:cNvPr id="9" name="моя кость самая вкусная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>
                  <p14:trim st="3153.713" end="1785.4351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444104" y="15885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041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3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977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27916" y="116631"/>
            <a:ext cx="8764563" cy="6477577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 cap="rnd" cmpd="tri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547847609"/>
              </p:ext>
            </p:extLst>
          </p:nvPr>
        </p:nvGraphicFramePr>
        <p:xfrm>
          <a:off x="611560" y="116632"/>
          <a:ext cx="784887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Блок-схема: перфолента 1">
            <a:hlinkClick r:id="rId8" action="ppaction://hlinksldjump"/>
          </p:cNvPr>
          <p:cNvSpPr/>
          <p:nvPr/>
        </p:nvSpPr>
        <p:spPr>
          <a:xfrm>
            <a:off x="7596336" y="6021288"/>
            <a:ext cx="1152128" cy="572921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Завершить игру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11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8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MosiaicBubbles/>
                    </a14:imgEffect>
                    <a14:imgEffect>
                      <a14:colorTemperature colorTemp="8375"/>
                    </a14:imgEffect>
                    <a14:imgEffect>
                      <a14:saturation sat="85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6545" b="85355" l="1031" r="98625">
                        <a14:backgroundMark x1="51890" y1="65217" x2="51890" y2="65217"/>
                        <a14:backgroundMark x1="18557" y1="73455" x2="18557" y2="73455"/>
                        <a14:backgroundMark x1="67698" y1="51030" x2="67698" y2="51030"/>
                        <a14:backgroundMark x1="58076" y1="53089" x2="58076" y2="53089"/>
                        <a14:backgroundMark x1="18213" y1="72998" x2="18213" y2="72998"/>
                        <a14:backgroundMark x1="85567" y1="45995" x2="85567" y2="45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52" b="14226"/>
          <a:stretch/>
        </p:blipFill>
        <p:spPr>
          <a:xfrm flipH="1">
            <a:off x="1834657" y="3029659"/>
            <a:ext cx="2014714" cy="1953635"/>
          </a:xfrm>
          <a:prstGeom prst="rect">
            <a:avLst/>
          </a:prstGeom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8462" b="89670" l="9940" r="97289">
                        <a14:backgroundMark x1="40060" y1="65275" x2="40060" y2="65275"/>
                        <a14:backgroundMark x1="80723" y1="61099" x2="80723" y2="61099"/>
                        <a14:backgroundMark x1="51807" y1="65275" x2="51807" y2="65275"/>
                        <a14:backgroundMark x1="31325" y1="62418" x2="31325" y2="62418"/>
                        <a14:backgroundMark x1="24096" y1="73626" x2="25602" y2="61099"/>
                        <a14:backgroundMark x1="25602" y1="58901" x2="57530" y2="61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2" t="16593" b="14428"/>
          <a:stretch/>
        </p:blipFill>
        <p:spPr>
          <a:xfrm flipH="1">
            <a:off x="6239964" y="2753896"/>
            <a:ext cx="2368137" cy="2376264"/>
          </a:xfrm>
          <a:prstGeom prst="rect">
            <a:avLst/>
          </a:prstGeom>
        </p:spPr>
      </p:pic>
      <p:sp>
        <p:nvSpPr>
          <p:cNvPr id="3" name="AutoShape 2" descr="https://pp.vk.me/c623617/v623617504/1f76/G11AESB7Rl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5044" b="89693" l="9940" r="94880">
                        <a14:backgroundMark x1="39759" y1="68421" x2="39759" y2="68421"/>
                        <a14:backgroundMark x1="71988" y1="69956" x2="71988" y2="69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37" r="6402" b="18055"/>
          <a:stretch/>
        </p:blipFill>
        <p:spPr>
          <a:xfrm>
            <a:off x="122613" y="2460739"/>
            <a:ext cx="1712044" cy="2651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21" t="4160" r="12939" b="6193"/>
          <a:stretch/>
        </p:blipFill>
        <p:spPr>
          <a:xfrm>
            <a:off x="4451619" y="2276872"/>
            <a:ext cx="1469571" cy="249444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11560" y="419685"/>
            <a:ext cx="7200800" cy="135313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>
                <a:latin typeface="+mj-lt"/>
              </a:rPr>
              <a:t>Назови картинки.  </a:t>
            </a:r>
            <a:r>
              <a:rPr lang="ru-RU" sz="2400" b="1" dirty="0" smtClean="0">
                <a:latin typeface="+mj-lt"/>
              </a:rPr>
              <a:t>Найди </a:t>
            </a:r>
            <a:r>
              <a:rPr lang="ru-RU" sz="2400" b="1" dirty="0">
                <a:latin typeface="+mj-lt"/>
              </a:rPr>
              <a:t>лишний предмет. Объясни, почему именно он лишний.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4" t="30201" r="14508"/>
          <a:stretch/>
        </p:blipFill>
        <p:spPr bwMode="auto">
          <a:xfrm>
            <a:off x="1403647" y="4365105"/>
            <a:ext cx="1905137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27784" y="5475091"/>
            <a:ext cx="1823835" cy="137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справка 1">
            <a:hlinkClick r:id="" action="ppaction://noaction" highlightClick="1"/>
          </p:cNvPr>
          <p:cNvSpPr/>
          <p:nvPr/>
        </p:nvSpPr>
        <p:spPr>
          <a:xfrm>
            <a:off x="8244407" y="294630"/>
            <a:ext cx="576063" cy="566821"/>
          </a:xfrm>
          <a:prstGeom prst="actionButtonHelp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8101" y="6030902"/>
            <a:ext cx="292100" cy="32385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12" name="Управляющая кнопка: в начало 11">
            <a:hlinkClick r:id="rId21" action="ppaction://hlinksldjump" highlightClick="1"/>
          </p:cNvPr>
          <p:cNvSpPr/>
          <p:nvPr/>
        </p:nvSpPr>
        <p:spPr>
          <a:xfrm>
            <a:off x="220062" y="6030902"/>
            <a:ext cx="427329" cy="265493"/>
          </a:xfrm>
          <a:prstGeom prst="actionButtonBeginning">
            <a:avLst/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ты уверен, попробуй еще (М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>
                  <p14:trim st="1932.704" end="698.2672"/>
                </p14:media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ты уверен, попробуй еще (М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>
                  <p14:trim st="2942.6976" end="685.798"/>
                </p14:media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2616057" y="2724859"/>
            <a:ext cx="609600" cy="609600"/>
          </a:xfrm>
          <a:prstGeom prst="rect">
            <a:avLst/>
          </a:prstGeom>
        </p:spPr>
      </p:pic>
      <p:pic>
        <p:nvPicPr>
          <p:cNvPr id="11" name="ты уверен, попробуй еще (М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>
                  <p14:trim st="1895.2968" end="2194.5542"/>
                </p14:media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444208" y="3124200"/>
            <a:ext cx="609600" cy="609600"/>
          </a:xfrm>
          <a:prstGeom prst="rect">
            <a:avLst/>
          </a:prstGeom>
        </p:spPr>
      </p:pic>
      <p:pic>
        <p:nvPicPr>
          <p:cNvPr id="13" name="спасибо дружок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>
                  <p14:trim st="1980.8796" end="901.3528"/>
                </p14:media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213321" y="4520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05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" grpId="1" animBg="1"/>
      <p:bldP spid="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4000"/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478" b="90000" l="9810" r="97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10" r="5280" b="15963"/>
          <a:stretch/>
        </p:blipFill>
        <p:spPr>
          <a:xfrm rot="19986118" flipH="1">
            <a:off x="3128031" y="2546913"/>
            <a:ext cx="1894114" cy="2794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24" t="23730" r="19317" b="25648"/>
          <a:stretch/>
        </p:blipFill>
        <p:spPr>
          <a:xfrm>
            <a:off x="5814883" y="4295191"/>
            <a:ext cx="1302462" cy="1665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50968" b="95054" l="79141" r="100000">
                        <a14:backgroundMark x1="91250" y1="67419" x2="86953" y2="77097"/>
                        <a14:backgroundMark x1="91094" y1="67957" x2="91094" y2="67957"/>
                        <a14:backgroundMark x1="93203" y1="73871" x2="86563" y2="78495"/>
                        <a14:backgroundMark x1="86406" y1="84086" x2="83047" y2="92258"/>
                        <a14:backgroundMark x1="89297" y1="81183" x2="89297" y2="81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62" t="53957" r="-448" b="8042"/>
          <a:stretch/>
        </p:blipFill>
        <p:spPr>
          <a:xfrm rot="19804336">
            <a:off x="4993256" y="2096840"/>
            <a:ext cx="1614201" cy="2185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9795" b="89977" l="9726" r="98784">
                        <a14:backgroundMark x1="27964" y1="33941" x2="27964" y2="33941"/>
                        <a14:backgroundMark x1="88450" y1="43964" x2="88450" y2="43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0" t="25826" b="14644"/>
          <a:stretch/>
        </p:blipFill>
        <p:spPr>
          <a:xfrm rot="328671">
            <a:off x="6314815" y="2460787"/>
            <a:ext cx="2445878" cy="211777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971600" y="260648"/>
            <a:ext cx="6206977" cy="11521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dirty="0">
                <a:latin typeface="+mj-lt"/>
              </a:rPr>
              <a:t>Найди лишний предмет. </a:t>
            </a:r>
            <a:br>
              <a:rPr lang="ru-RU" sz="2800" dirty="0">
                <a:latin typeface="+mj-lt"/>
              </a:rPr>
            </a:br>
            <a:r>
              <a:rPr lang="ru-RU" sz="2800" dirty="0" smtClean="0">
                <a:latin typeface="+mj-lt"/>
              </a:rPr>
              <a:t>Объясни,  почему.</a:t>
            </a:r>
            <a:endParaRPr lang="ru-RU" sz="28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271221">
            <a:off x="2747784" y="5521662"/>
            <a:ext cx="1451829" cy="153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99" y="4295191"/>
            <a:ext cx="2358975" cy="26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справка 3">
            <a:hlinkClick r:id="" action="ppaction://noaction" highlightClick="1"/>
          </p:cNvPr>
          <p:cNvSpPr/>
          <p:nvPr/>
        </p:nvSpPr>
        <p:spPr>
          <a:xfrm>
            <a:off x="8172400" y="286646"/>
            <a:ext cx="557212" cy="550066"/>
          </a:xfrm>
          <a:prstGeom prst="actionButtonHelp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в начало 10">
            <a:hlinkClick r:id="rId17" action="ppaction://hlinksldjump" highlightClick="1"/>
          </p:cNvPr>
          <p:cNvSpPr/>
          <p:nvPr/>
        </p:nvSpPr>
        <p:spPr>
          <a:xfrm>
            <a:off x="145973" y="6155123"/>
            <a:ext cx="427329" cy="265493"/>
          </a:xfrm>
          <a:prstGeom prst="actionButtonBeginning">
            <a:avLst/>
          </a:prstGeom>
          <a:ln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молодец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>
                  <p14:trim st="523.8777" end="884.0436"/>
                </p14:media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247072" y="2348879"/>
            <a:ext cx="609600" cy="609600"/>
          </a:xfrm>
          <a:prstGeom prst="rect">
            <a:avLst/>
          </a:prstGeom>
        </p:spPr>
      </p:pic>
      <p:pic>
        <p:nvPicPr>
          <p:cNvPr id="9" name="ты уверен, попробуй еще (Ж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>
                  <p14:trim st="2171.8378" end="1312.6492"/>
                </p14:media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053705" y="4080867"/>
            <a:ext cx="609600" cy="609600"/>
          </a:xfrm>
          <a:prstGeom prst="rect">
            <a:avLst/>
          </a:prstGeom>
        </p:spPr>
      </p:pic>
      <p:pic>
        <p:nvPicPr>
          <p:cNvPr id="10" name="ты уверен, попробуй еще (Ж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>
                  <p14:trim st="894.9881" end="2744.63"/>
                </p14:media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7537754" y="3334705"/>
            <a:ext cx="609600" cy="609600"/>
          </a:xfrm>
          <a:prstGeom prst="rect">
            <a:avLst/>
          </a:prstGeom>
        </p:spPr>
      </p:pic>
      <p:pic>
        <p:nvPicPr>
          <p:cNvPr id="12" name="ты уверен, попробуй еще (Ж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>
                  <p14:trim st="990.4535" end="1276.8496"/>
                </p14:media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6225740" y="4823148"/>
            <a:ext cx="609600" cy="609600"/>
          </a:xfrm>
          <a:prstGeom prst="rect">
            <a:avLst/>
          </a:prstGeom>
        </p:spPr>
      </p:pic>
      <p:pic>
        <p:nvPicPr>
          <p:cNvPr id="13" name="моя кость самая вкусная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>
                  <p14:trim st="3287.2036" end="2803.3003"/>
                </p14:media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510083" y="2979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06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7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5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l="-6000" t="-12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44826" y="4517214"/>
            <a:ext cx="1454404" cy="861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892"/>
          <a:stretch/>
        </p:blipFill>
        <p:spPr>
          <a:xfrm flipH="1">
            <a:off x="3713797" y="67623"/>
            <a:ext cx="917202" cy="1273145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5455" b="31455" l="51781" r="94521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90" t="7619" r="8260" b="70239"/>
          <a:stretch/>
        </p:blipFill>
        <p:spPr>
          <a:xfrm>
            <a:off x="4564830" y="229987"/>
            <a:ext cx="1275410" cy="10387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34" b="16383"/>
          <a:stretch/>
        </p:blipFill>
        <p:spPr>
          <a:xfrm flipH="1">
            <a:off x="755576" y="3923816"/>
            <a:ext cx="1938324" cy="1802925"/>
          </a:xfrm>
        </p:spPr>
      </p:pic>
      <p:sp>
        <p:nvSpPr>
          <p:cNvPr id="11" name="Скругленный прямоугольник 10"/>
          <p:cNvSpPr/>
          <p:nvPr/>
        </p:nvSpPr>
        <p:spPr>
          <a:xfrm>
            <a:off x="738042" y="262328"/>
            <a:ext cx="6624736" cy="122413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dirty="0">
                <a:latin typeface="+mj-lt"/>
              </a:rPr>
              <a:t>Назови предметы. Щелкни только на те, про которые можно сказать: он мой.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75"/>
          <a:stretch/>
        </p:blipFill>
        <p:spPr bwMode="auto">
          <a:xfrm rot="1619974">
            <a:off x="5957269" y="5507582"/>
            <a:ext cx="1938337" cy="137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549226">
            <a:off x="4940990" y="5910519"/>
            <a:ext cx="10064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76" r="8046"/>
          <a:stretch/>
        </p:blipFill>
        <p:spPr bwMode="auto">
          <a:xfrm rot="21165766" flipH="1">
            <a:off x="2139230" y="5193890"/>
            <a:ext cx="2044501" cy="153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98959">
            <a:off x="4033648" y="5907035"/>
            <a:ext cx="10064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518901">
            <a:off x="5337003" y="5910950"/>
            <a:ext cx="10064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572695">
            <a:off x="4477480" y="5908090"/>
            <a:ext cx="10064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790" y="406152"/>
            <a:ext cx="579437" cy="573088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8" name="Управляющая кнопка: в начало 17">
            <a:hlinkClick r:id="rId22" action="ppaction://hlinksldjump" highlightClick="1"/>
          </p:cNvPr>
          <p:cNvSpPr/>
          <p:nvPr/>
        </p:nvSpPr>
        <p:spPr>
          <a:xfrm>
            <a:off x="112223" y="6160397"/>
            <a:ext cx="427329" cy="265493"/>
          </a:xfrm>
          <a:prstGeom prst="actionButtonBeginning">
            <a:avLst/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5508" b="90749" l="8062" r="89923"/>
                    </a14:imgEffect>
                    <a14:imgEffect>
                      <a14:sharpenSoften amount="4000"/>
                    </a14:imgEffect>
                    <a14:imgEffect>
                      <a14:colorTemperature colorTemp="6750"/>
                    </a14:imgEffect>
                    <a14:imgEffect>
                      <a14:saturation sat="60000"/>
                    </a14:imgEffect>
                    <a14:imgEffect>
                      <a14:brightnessContrast bright="28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48" t="10101" r="16226" b="12127"/>
          <a:stretch/>
        </p:blipFill>
        <p:spPr>
          <a:xfrm>
            <a:off x="3082871" y="3552548"/>
            <a:ext cx="5413520" cy="240404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10000" b="99583" l="468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13" t="-4366" r="11806" b="198"/>
          <a:stretch/>
        </p:blipFill>
        <p:spPr>
          <a:xfrm>
            <a:off x="4783340" y="3182519"/>
            <a:ext cx="1057403" cy="1084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7260" y="1802287"/>
            <a:ext cx="1706301" cy="2323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10000" b="90000" l="10000" r="90000"/>
                    </a14:imgEffect>
                    <a14:imgEffect>
                      <a14:sharpenSoften amount="5000"/>
                    </a14:imgEffect>
                    <a14:imgEffect>
                      <a14:brightnessContrast bright="-5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7" t="17583" r="15330" b="11214"/>
          <a:stretch/>
        </p:blipFill>
        <p:spPr>
          <a:xfrm>
            <a:off x="6105503" y="3217110"/>
            <a:ext cx="1157958" cy="829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backgroundRemoval t="6373" b="89951" l="3873" r="9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75" b="19177"/>
          <a:stretch/>
        </p:blipFill>
        <p:spPr>
          <a:xfrm>
            <a:off x="5765423" y="3816474"/>
            <a:ext cx="568205" cy="574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 xmlns="">
                  <a14:imgLayer r:embed="rId34">
                    <a14:imgEffect>
                      <a14:backgroundRemoval t="9954" b="100000" l="9810" r="89873">
                        <a14:backgroundMark x1="35443" y1="59491" x2="35443" y2="59491"/>
                        <a14:backgroundMark x1="44937" y1="78241" x2="44937" y2="78241"/>
                        <a14:backgroundMark x1="44304" y1="71296" x2="44304" y2="71296"/>
                        <a14:backgroundMark x1="37025" y1="80556" x2="37025" y2="8055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14" t="8692" r="11096" b="7574"/>
          <a:stretch/>
        </p:blipFill>
        <p:spPr>
          <a:xfrm rot="4721045">
            <a:off x="4761654" y="4499668"/>
            <a:ext cx="1430857" cy="16636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 xmlns="">
                  <a14:imgLayer r:embed="rId36">
                    <a14:imgEffect>
                      <a14:backgroundRemoval t="0" b="100000" l="0" r="98995">
                        <a14:foregroundMark x1="42211" y1="41053" x2="42211" y2="4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948644">
            <a:off x="8025950" y="5056559"/>
            <a:ext cx="947738" cy="9048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3764" y="1104749"/>
            <a:ext cx="1595001" cy="209842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 xmlns="">
                  <a14:imgLayer r:embed="rId39">
                    <a14:imgEffect>
                      <a14:backgroundRemoval t="4878" b="96167" l="4300" r="97600"/>
                    </a14:imgEffect>
                    <a14:imgEffect>
                      <a14:sharpenSoften amount="-38000"/>
                    </a14:imgEffect>
                    <a14:imgEffect>
                      <a14:saturation sat="200000"/>
                    </a14:imgEffect>
                    <a14:imgEffect>
                      <a14:brightnessContrast bright="18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90" t="5923" r="5674" b="7026"/>
          <a:stretch/>
        </p:blipFill>
        <p:spPr>
          <a:xfrm rot="753041">
            <a:off x="7156360" y="3658576"/>
            <a:ext cx="930982" cy="579119"/>
          </a:xfrm>
          <a:prstGeom prst="rect">
            <a:avLst/>
          </a:prstGeom>
        </p:spPr>
      </p:pic>
      <p:pic>
        <p:nvPicPr>
          <p:cNvPr id="16" name="нет не угадал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0">
                  <p14:trim st="1506.8945" end="1580.6586"/>
                </p14:media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2885316" y="4695125"/>
            <a:ext cx="609600" cy="609600"/>
          </a:xfrm>
          <a:prstGeom prst="rect">
            <a:avLst/>
          </a:prstGeom>
        </p:spPr>
      </p:pic>
      <p:pic>
        <p:nvPicPr>
          <p:cNvPr id="17" name="нет не угадал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0">
                  <p14:trim st="758.7161" end="2961.1004"/>
                </p14:media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5270318" y="3338535"/>
            <a:ext cx="609600" cy="609600"/>
          </a:xfrm>
          <a:prstGeom prst="rect">
            <a:avLst/>
          </a:prstGeom>
        </p:spPr>
      </p:pic>
      <p:pic>
        <p:nvPicPr>
          <p:cNvPr id="19" name="молодец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2">
                  <p14:trim st="207.3682" end="867.6725"/>
                </p14:media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1441255" y="4212414"/>
            <a:ext cx="609600" cy="609600"/>
          </a:xfrm>
          <a:prstGeom prst="rect">
            <a:avLst/>
          </a:prstGeom>
        </p:spPr>
      </p:pic>
      <p:pic>
        <p:nvPicPr>
          <p:cNvPr id="20" name="ты уверен, попробуй еще (Ж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3">
                  <p14:trim st="859.1885" end="2852.0286"/>
                </p14:media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5312041" y="5299736"/>
            <a:ext cx="609600" cy="609600"/>
          </a:xfrm>
          <a:prstGeom prst="rect">
            <a:avLst/>
          </a:prstGeom>
        </p:spPr>
      </p:pic>
      <p:pic>
        <p:nvPicPr>
          <p:cNvPr id="21" name="ты уверен, попробуй еще (Ж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3">
                  <p14:trim st="2052.506" end="1312.6492"/>
                </p14:media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7621851" y="3564342"/>
            <a:ext cx="609600" cy="609600"/>
          </a:xfrm>
          <a:prstGeom prst="rect">
            <a:avLst/>
          </a:prstGeom>
        </p:spPr>
      </p:pic>
      <p:pic>
        <p:nvPicPr>
          <p:cNvPr id="22" name="ты уверен, попробуй еще (Ж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3">
                  <p14:trim st="2195.704" end="1217.1836"/>
                </p14:media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3927285" y="655611"/>
            <a:ext cx="609600" cy="609600"/>
          </a:xfrm>
          <a:prstGeom prst="rect">
            <a:avLst/>
          </a:prstGeom>
        </p:spPr>
      </p:pic>
      <p:pic>
        <p:nvPicPr>
          <p:cNvPr id="23" name="ты уверен, попробуй еще (Ж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3">
                  <p14:trim st="2231.5036" end="1264.9164"/>
                </p14:media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8036464" y="1544361"/>
            <a:ext cx="609600" cy="609600"/>
          </a:xfrm>
          <a:prstGeom prst="rect">
            <a:avLst/>
          </a:prstGeom>
        </p:spPr>
      </p:pic>
      <p:pic>
        <p:nvPicPr>
          <p:cNvPr id="24" name="нет не угадал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0">
                  <p14:trim st="1538.5076" end="1643.885"/>
                </p14:media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5460623" y="374971"/>
            <a:ext cx="609600" cy="609600"/>
          </a:xfrm>
          <a:prstGeom prst="rect">
            <a:avLst/>
          </a:prstGeom>
        </p:spPr>
      </p:pic>
      <p:pic>
        <p:nvPicPr>
          <p:cNvPr id="25" name="нет не угадал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0">
                  <p14:trim st="716.5652" end="1675.4982"/>
                </p14:media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8153790" y="5164394"/>
            <a:ext cx="492274" cy="601568"/>
          </a:xfrm>
          <a:prstGeom prst="rect">
            <a:avLst/>
          </a:prstGeom>
        </p:spPr>
      </p:pic>
      <p:pic>
        <p:nvPicPr>
          <p:cNvPr id="26" name="спасибо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5">
                  <p14:trim st="908.4745" end="804.6487"/>
                </p14:media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3850056" y="2354307"/>
            <a:ext cx="609600" cy="609600"/>
          </a:xfrm>
          <a:prstGeom prst="rect">
            <a:avLst/>
          </a:prstGeom>
        </p:spPr>
      </p:pic>
      <p:pic>
        <p:nvPicPr>
          <p:cNvPr id="27" name="моя кость самая вкусная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6">
                  <p14:trim st="3821.1656" end="2002.3571"/>
                </p14:media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6621637" y="3197874"/>
            <a:ext cx="609600" cy="609600"/>
          </a:xfrm>
          <a:prstGeom prst="rect">
            <a:avLst/>
          </a:prstGeom>
        </p:spPr>
      </p:pic>
      <p:pic>
        <p:nvPicPr>
          <p:cNvPr id="28" name="молодец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2"/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5960508" y="3853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877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6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2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6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12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5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3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20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12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15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16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showWhenStopped="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 showWhenStopped="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 showWhenStopped="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 showWhenStopped="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 showWhenStopped="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 showWhenStopped="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80000" showWhenStopped="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video>
              <p:cMediaNode vol="80000" showWhenStopped="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 showWhenStopped="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video>
              <p:cMediaNode vol="80000" showWhenStopped="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video>
              <p:cMediaNode vol="80000" showWhenStopped="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audio>
              <p:cMediaNode vol="80000" showWhenStopped="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84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foregroundMark x1="28309" y1="94063" x2="28309" y2="94063"/>
                        <a14:foregroundMark x1="68529" y1="95813" x2="68529" y2="95813"/>
                        <a14:foregroundMark x1="52574" y1="18500" x2="52574" y2="18500"/>
                        <a14:foregroundMark x1="38750" y1="7813" x2="38750" y2="7813"/>
                        <a14:foregroundMark x1="53897" y1="14625" x2="53897" y2="14625"/>
                        <a14:foregroundMark x1="53897" y1="14625" x2="53897" y2="14625"/>
                        <a14:foregroundMark x1="39632" y1="8563" x2="39632" y2="8563"/>
                        <a14:backgroundMark x1="55849" y1="93269" x2="55849" y2="93269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19991" y="5048120"/>
            <a:ext cx="1103433" cy="1298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935" b="97097" l="6087" r="95072">
                        <a14:foregroundMark x1="79710" y1="25161" x2="79710" y2="25161"/>
                        <a14:foregroundMark x1="48406" y1="15484" x2="48406" y2="15484"/>
                        <a14:foregroundMark x1="49275" y1="11290" x2="49275" y2="11290"/>
                        <a14:foregroundMark x1="51014" y1="17419" x2="51014" y2="17419"/>
                        <a14:foregroundMark x1="81449" y1="21613" x2="81449" y2="21613"/>
                        <a14:foregroundMark x1="76232" y1="34194" x2="76232" y2="34194"/>
                        <a14:foregroundMark x1="76522" y1="29677" x2="76522" y2="29677"/>
                        <a14:foregroundMark x1="69855" y1="35161" x2="69855" y2="35161"/>
                        <a14:foregroundMark x1="17971" y1="57419" x2="17971" y2="57419"/>
                        <a14:foregroundMark x1="91014" y1="81935" x2="91014" y2="81935"/>
                        <a14:foregroundMark x1="85797" y1="78387" x2="85797" y2="78387"/>
                        <a14:foregroundMark x1="17971" y1="90968" x2="17971" y2="90968"/>
                        <a14:foregroundMark x1="9565" y1="84839" x2="9565" y2="84839"/>
                        <a14:foregroundMark x1="22609" y1="87419" x2="22609" y2="8741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5" t="10983" r="5905" b="4398"/>
          <a:stretch/>
        </p:blipFill>
        <p:spPr>
          <a:xfrm flipH="1">
            <a:off x="4140732" y="5461853"/>
            <a:ext cx="1495202" cy="1225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99474" l="2622" r="100000">
                        <a14:foregroundMark x1="48689" y1="19474" x2="49438" y2="1053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7"/>
          <a:stretch/>
        </p:blipFill>
        <p:spPr>
          <a:xfrm>
            <a:off x="5842652" y="5510779"/>
            <a:ext cx="1637019" cy="11855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2230" b="81583" l="0" r="96462">
                        <a14:foregroundMark x1="54538" y1="40360" x2="54538" y2="40360"/>
                        <a14:foregroundMark x1="52077" y1="26906" x2="52077" y2="26906"/>
                        <a14:foregroundMark x1="58615" y1="55396" x2="58615" y2="55396"/>
                        <a14:foregroundMark x1="45846" y1="41151" x2="45846" y2="41151"/>
                        <a14:foregroundMark x1="57385" y1="32662" x2="57385" y2="32662"/>
                        <a14:foregroundMark x1="52462" y1="20719" x2="52462" y2="20719"/>
                        <a14:foregroundMark x1="46692" y1="24964" x2="46692" y2="24964"/>
                        <a14:foregroundMark x1="47077" y1="36906" x2="47077" y2="38058"/>
                        <a14:foregroundMark x1="48769" y1="56187" x2="48769" y2="59281"/>
                        <a14:foregroundMark x1="47923" y1="64676" x2="47923" y2="55036"/>
                        <a14:foregroundMark x1="52077" y1="64676" x2="52077" y2="64676"/>
                        <a14:foregroundMark x1="54923" y1="60432" x2="49615" y2="55396"/>
                        <a14:foregroundMark x1="57846" y1="44964" x2="58615" y2="60000"/>
                        <a14:foregroundMark x1="59077" y1="68489" x2="46692" y2="64676"/>
                        <a14:foregroundMark x1="47538" y1="66978" x2="41308" y2="44245"/>
                        <a14:foregroundMark x1="57000" y1="41151" x2="54923" y2="23022"/>
                        <a14:foregroundMark x1="58231" y1="24173" x2="49615" y2="23022"/>
                        <a14:foregroundMark x1="54538" y1="19568" x2="54538" y2="19568"/>
                        <a14:foregroundMark x1="47077" y1="22230" x2="47077" y2="22230"/>
                        <a14:foregroundMark x1="20308" y1="74317" x2="29769" y2="70791"/>
                        <a14:foregroundMark x1="31462" y1="71583" x2="31077" y2="31511"/>
                        <a14:foregroundMark x1="31462" y1="29928" x2="23615" y2="17986"/>
                        <a14:foregroundMark x1="7154" y1="70791" x2="5077" y2="31079"/>
                        <a14:foregroundMark x1="11692" y1="28058" x2="18231" y2="21511"/>
                        <a14:foregroundMark x1="23231" y1="38849" x2="21538" y2="24532"/>
                        <a14:foregroundMark x1="22769" y1="61583" x2="24462" y2="41511"/>
                        <a14:foregroundMark x1="19077" y1="46906" x2="18692" y2="44964"/>
                        <a14:foregroundMark x1="86692" y1="38417" x2="92000" y2="41871"/>
                        <a14:foregroundMark x1="40538" y1="68921" x2="46308" y2="21871"/>
                        <a14:foregroundMark x1="76804" y1="68586" x2="82990" y2="18063"/>
                        <a14:foregroundMark x1="82990" y1="69634" x2="87887" y2="19110"/>
                        <a14:foregroundMark x1="80928" y1="75654" x2="94072" y2="68586"/>
                        <a14:foregroundMark x1="80928" y1="73560" x2="70876" y2="56283"/>
                        <a14:foregroundMark x1="71907" y1="57330" x2="71907" y2="26440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2" t="15313" r="4259" b="22758"/>
          <a:stretch/>
        </p:blipFill>
        <p:spPr>
          <a:xfrm>
            <a:off x="7609278" y="5545853"/>
            <a:ext cx="1311836" cy="983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324" y="5387381"/>
            <a:ext cx="1152835" cy="1300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97861" l="0" r="99167">
                        <a14:backgroundMark x1="70000" y1="22193" x2="70000" y2="22193"/>
                        <a14:backgroundMark x1="44667" y1="23529" x2="44667" y2="23529"/>
                        <a14:backgroundMark x1="53167" y1="20856" x2="53167" y2="20856"/>
                        <a14:backgroundMark x1="61500" y1="21925" x2="61500" y2="21925"/>
                        <a14:backgroundMark x1="53167" y1="28877" x2="53167" y2="28877"/>
                        <a14:backgroundMark x1="65333" y1="25936" x2="65333" y2="25936"/>
                        <a14:backgroundMark x1="62167" y1="20053" x2="62167" y2="2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70"/>
          <a:stretch/>
        </p:blipFill>
        <p:spPr>
          <a:xfrm flipH="1">
            <a:off x="236806" y="2769724"/>
            <a:ext cx="2736304" cy="2325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2500" b="92083" l="6406" r="91016">
                        <a14:foregroundMark x1="52891" y1="7639" x2="52891" y2="7639"/>
                        <a14:backgroundMark x1="57734" y1="23333" x2="57734" y2="23333"/>
                        <a14:backgroundMark x1="64688" y1="25694" x2="64688" y2="25694"/>
                        <a14:backgroundMark x1="72031" y1="26250" x2="72031" y2="26250"/>
                        <a14:backgroundMark x1="45859" y1="25694" x2="45859" y2="25694"/>
                        <a14:backgroundMark x1="52031" y1="26944" x2="52031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35" t="3587" r="9114" b="8314"/>
          <a:stretch/>
        </p:blipFill>
        <p:spPr>
          <a:xfrm flipH="1">
            <a:off x="5940152" y="2769724"/>
            <a:ext cx="2893793" cy="24321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0" b="97920" l="7229" r="99398">
                        <a14:foregroundMark x1="69076" y1="12899" x2="69076" y2="12899"/>
                        <a14:foregroundMark x1="59639" y1="7767" x2="59639" y2="7767"/>
                        <a14:foregroundMark x1="89759" y1="25936" x2="89759" y2="25936"/>
                        <a14:foregroundMark x1="58032" y1="22330" x2="58032" y2="22330"/>
                        <a14:foregroundMark x1="53614" y1="18724" x2="53614" y2="18724"/>
                        <a14:foregroundMark x1="42771" y1="10818" x2="42771" y2="10818"/>
                        <a14:foregroundMark x1="40964" y1="23578" x2="40964" y2="23578"/>
                        <a14:foregroundMark x1="47590" y1="28988" x2="47590" y2="28988"/>
                        <a14:foregroundMark x1="59036" y1="30097" x2="59036" y2="30097"/>
                        <a14:foregroundMark x1="55020" y1="34813" x2="55020" y2="34813"/>
                        <a14:foregroundMark x1="51004" y1="29958" x2="51004" y2="29958"/>
                        <a14:foregroundMark x1="55221" y1="32039" x2="55221" y2="32039"/>
                        <a14:foregroundMark x1="57229" y1="32316" x2="57229" y2="32316"/>
                        <a14:foregroundMark x1="56827" y1="31068" x2="56827" y2="31068"/>
                        <a14:foregroundMark x1="59438" y1="29958" x2="59438" y2="29958"/>
                        <a14:foregroundMark x1="69880" y1="19001" x2="69880" y2="19001"/>
                        <a14:foregroundMark x1="63855" y1="9709" x2="63855" y2="9709"/>
                        <a14:foregroundMark x1="53213" y1="9015" x2="53213" y2="9015"/>
                        <a14:foregroundMark x1="50201" y1="8599" x2="50201" y2="8599"/>
                        <a14:foregroundMark x1="50803" y1="5964" x2="50803" y2="5964"/>
                        <a14:foregroundMark x1="64659" y1="5687" x2="66265" y2="6103"/>
                        <a14:foregroundMark x1="72691" y1="9709" x2="75703" y2="11650"/>
                        <a14:foregroundMark x1="79518" y1="16227" x2="80120" y2="18031"/>
                        <a14:foregroundMark x1="82329" y1="26491" x2="82329" y2="27046"/>
                        <a14:foregroundMark x1="79317" y1="29542" x2="79317" y2="29542"/>
                        <a14:foregroundMark x1="73092" y1="27601" x2="73092" y2="27601"/>
                        <a14:foregroundMark x1="71285" y1="25520" x2="75904" y2="29126"/>
                        <a14:foregroundMark x1="78313" y1="31484" x2="78313" y2="31484"/>
                        <a14:foregroundMark x1="82329" y1="31068" x2="82329" y2="31068"/>
                        <a14:foregroundMark x1="84538" y1="29265" x2="83735" y2="28155"/>
                        <a14:foregroundMark x1="78112" y1="25381" x2="78112" y2="25381"/>
                        <a14:foregroundMark x1="75904" y1="22469" x2="75904" y2="22469"/>
                        <a14:foregroundMark x1="76104" y1="22469" x2="76104" y2="22469"/>
                        <a14:foregroundMark x1="84739" y1="22607" x2="84739" y2="22607"/>
                        <a14:foregroundMark x1="85341" y1="25936" x2="87149" y2="28433"/>
                        <a14:foregroundMark x1="87550" y1="33010" x2="87550" y2="33010"/>
                        <a14:foregroundMark x1="87550" y1="33010" x2="87550" y2="33010"/>
                        <a14:foregroundMark x1="76506" y1="34813" x2="76506" y2="34813"/>
                        <a14:foregroundMark x1="79518" y1="34535" x2="79518" y2="34535"/>
                        <a14:foregroundMark x1="83333" y1="34535" x2="83333" y2="34535"/>
                        <a14:foregroundMark x1="80321" y1="34535" x2="80321" y2="34535"/>
                        <a14:foregroundMark x1="80924" y1="33287" x2="82731" y2="30236"/>
                        <a14:foregroundMark x1="80120" y1="22885" x2="80120" y2="22885"/>
                        <a14:foregroundMark x1="78715" y1="21498" x2="78715" y2="20943"/>
                        <a14:foregroundMark x1="78715" y1="17892" x2="78715" y2="17892"/>
                        <a14:foregroundMark x1="70683" y1="16227" x2="70683" y2="16227"/>
                        <a14:foregroundMark x1="70080" y1="15950" x2="70080" y2="15950"/>
                        <a14:foregroundMark x1="70080" y1="15950" x2="70080" y2="15950"/>
                        <a14:foregroundMark x1="65663" y1="16227" x2="65663" y2="16227"/>
                        <a14:foregroundMark x1="58635" y1="16782" x2="58635" y2="16782"/>
                        <a14:foregroundMark x1="58032" y1="18031" x2="58032" y2="18031"/>
                        <a14:foregroundMark x1="57430" y1="19001" x2="57430" y2="19834"/>
                        <a14:foregroundMark x1="57631" y1="20527" x2="57631" y2="20527"/>
                        <a14:foregroundMark x1="59438" y1="21775" x2="61847" y2="21775"/>
                        <a14:foregroundMark x1="61847" y1="21775" x2="61847" y2="21775"/>
                        <a14:foregroundMark x1="62048" y1="21775" x2="63855" y2="21775"/>
                        <a14:foregroundMark x1="65462" y1="21082" x2="65462" y2="20527"/>
                        <a14:foregroundMark x1="64859" y1="18031" x2="64859" y2="18031"/>
                        <a14:foregroundMark x1="64859" y1="17753" x2="64859" y2="16921"/>
                        <a14:foregroundMark x1="64659" y1="15395" x2="64659" y2="14286"/>
                        <a14:foregroundMark x1="64659" y1="12899" x2="64659" y2="12899"/>
                        <a14:foregroundMark x1="54418" y1="11650" x2="54418" y2="11650"/>
                        <a14:foregroundMark x1="52410" y1="11789" x2="52410" y2="11789"/>
                        <a14:foregroundMark x1="50803" y1="11789" x2="50803" y2="11789"/>
                        <a14:foregroundMark x1="43373" y1="10818" x2="43373" y2="10818"/>
                        <a14:foregroundMark x1="42771" y1="10541" x2="43976" y2="10541"/>
                        <a14:foregroundMark x1="48394" y1="12344" x2="50000" y2="12621"/>
                        <a14:foregroundMark x1="52008" y1="12760" x2="56627" y2="13315"/>
                        <a14:foregroundMark x1="56827" y1="13315" x2="56827" y2="13315"/>
                        <a14:foregroundMark x1="57430" y1="13315" x2="57430" y2="13315"/>
                        <a14:foregroundMark x1="54217" y1="13315" x2="54217" y2="13315"/>
                        <a14:foregroundMark x1="56024" y1="13315" x2="58635" y2="13176"/>
                        <a14:foregroundMark x1="58835" y1="12899" x2="58835" y2="12899"/>
                        <a14:foregroundMark x1="58032" y1="10818" x2="58032" y2="10818"/>
                        <a14:foregroundMark x1="57430" y1="9709" x2="57430" y2="9709"/>
                        <a14:foregroundMark x1="56426" y1="7074" x2="56426" y2="7074"/>
                        <a14:foregroundMark x1="55823" y1="5548" x2="55823" y2="5548"/>
                        <a14:foregroundMark x1="55823" y1="5548" x2="55823" y2="5548"/>
                        <a14:foregroundMark x1="55823" y1="5132" x2="55823" y2="5132"/>
                        <a14:foregroundMark x1="55020" y1="5270" x2="55020" y2="5270"/>
                        <a14:foregroundMark x1="46988" y1="21914" x2="46988" y2="21914"/>
                        <a14:foregroundMark x1="50201" y1="22469" x2="50201" y2="22469"/>
                        <a14:foregroundMark x1="54618" y1="21914" x2="54618" y2="21914"/>
                        <a14:foregroundMark x1="36747" y1="26075" x2="36747" y2="26075"/>
                        <a14:foregroundMark x1="58233" y1="79750" x2="58233" y2="79750"/>
                        <a14:foregroundMark x1="55422" y1="81137" x2="55422" y2="81137"/>
                        <a14:foregroundMark x1="55020" y1="81553" x2="55020" y2="81553"/>
                        <a14:foregroundMark x1="53815" y1="80583" x2="53815" y2="80583"/>
                        <a14:foregroundMark x1="53815" y1="78225" x2="53815" y2="78225"/>
                        <a14:foregroundMark x1="53614" y1="76560" x2="53614" y2="76560"/>
                        <a14:foregroundMark x1="51606" y1="74896" x2="51606" y2="74896"/>
                        <a14:foregroundMark x1="51606" y1="73925" x2="51606" y2="73925"/>
                        <a14:foregroundMark x1="50803" y1="72538" x2="50803" y2="72538"/>
                        <a14:foregroundMark x1="67470" y1="66852" x2="67470" y2="66852"/>
                        <a14:foregroundMark x1="74498" y1="68377" x2="74498" y2="68377"/>
                        <a14:foregroundMark x1="71285" y1="68377" x2="71285" y2="68377"/>
                        <a14:foregroundMark x1="70884" y1="67822" x2="70884" y2="67822"/>
                        <a14:foregroundMark x1="71687" y1="66713" x2="71687" y2="66713"/>
                        <a14:foregroundMark x1="71486" y1="65742" x2="71486" y2="65742"/>
                        <a14:foregroundMark x1="72289" y1="64771" x2="72289" y2="64771"/>
                        <a14:foregroundMark x1="66064" y1="88211" x2="66064" y2="88211"/>
                        <a14:foregroundMark x1="66064" y1="88211" x2="66064" y2="88211"/>
                        <a14:foregroundMark x1="46386" y1="90985" x2="46386" y2="90985"/>
                        <a14:foregroundMark x1="42771" y1="87933" x2="42771" y2="87933"/>
                        <a14:foregroundMark x1="54618" y1="89736" x2="54618" y2="89736"/>
                        <a14:foregroundMark x1="44177" y1="86408" x2="44177" y2="86408"/>
                        <a14:foregroundMark x1="34739" y1="86408" x2="35944" y2="86685"/>
                        <a14:foregroundMark x1="80522" y1="86130" x2="80522" y2="86130"/>
                        <a14:foregroundMark x1="74498" y1="83634" x2="74498" y2="83634"/>
                        <a14:foregroundMark x1="80924" y1="85576" x2="82731" y2="86269"/>
                        <a14:foregroundMark x1="87751" y1="87795" x2="87751" y2="87795"/>
                        <a14:foregroundMark x1="85542" y1="84327" x2="85542" y2="84327"/>
                        <a14:foregroundMark x1="81124" y1="82108" x2="81124" y2="82108"/>
                        <a14:foregroundMark x1="52209" y1="80999" x2="52209" y2="80999"/>
                        <a14:foregroundMark x1="63052" y1="86408" x2="63052" y2="86408"/>
                        <a14:foregroundMark x1="62651" y1="87379" x2="62651" y2="87379"/>
                        <a14:foregroundMark x1="62450" y1="89459" x2="62450" y2="89459"/>
                        <a14:foregroundMark x1="38353" y1="91956" x2="38353" y2="91956"/>
                        <a14:foregroundMark x1="35141" y1="89875" x2="35141" y2="89875"/>
                        <a14:foregroundMark x1="39558" y1="87933" x2="39558" y2="87933"/>
                        <a14:foregroundMark x1="40361" y1="85714" x2="40361" y2="85714"/>
                        <a14:foregroundMark x1="40361" y1="83495" x2="41165" y2="83218"/>
                        <a14:foregroundMark x1="47791" y1="83495" x2="50000" y2="83634"/>
                        <a14:foregroundMark x1="51606" y1="83218" x2="54217" y2="84605"/>
                        <a14:foregroundMark x1="54618" y1="86685" x2="54618" y2="86685"/>
                        <a14:foregroundMark x1="54217" y1="88766" x2="54217" y2="88766"/>
                        <a14:foregroundMark x1="58835" y1="88627" x2="58835" y2="88627"/>
                        <a14:foregroundMark x1="58635" y1="87379" x2="58635" y2="87379"/>
                        <a14:foregroundMark x1="57631" y1="86130" x2="57631" y2="86130"/>
                        <a14:foregroundMark x1="61245" y1="84743" x2="63052" y2="84743"/>
                        <a14:foregroundMark x1="63052" y1="84743" x2="63052" y2="84743"/>
                        <a14:foregroundMark x1="63855" y1="84743" x2="65462" y2="84743"/>
                        <a14:foregroundMark x1="66466" y1="85160" x2="67470" y2="85160"/>
                        <a14:foregroundMark x1="69277" y1="85160" x2="73695" y2="86130"/>
                        <a14:foregroundMark x1="74498" y1="86408" x2="74498" y2="86408"/>
                        <a14:foregroundMark x1="75904" y1="87656" x2="77108" y2="88350"/>
                        <a14:foregroundMark x1="77309" y1="88627" x2="78112" y2="89320"/>
                        <a14:foregroundMark x1="78916" y1="90291" x2="78916" y2="90291"/>
                        <a14:foregroundMark x1="78916" y1="90846" x2="78916" y2="90846"/>
                        <a14:foregroundMark x1="80522" y1="90707" x2="83133" y2="92372"/>
                        <a14:foregroundMark x1="86948" y1="91262" x2="86948" y2="91262"/>
                        <a14:foregroundMark x1="85542" y1="89736" x2="85542" y2="89736"/>
                        <a14:foregroundMark x1="85944" y1="87379" x2="85944" y2="87379"/>
                        <a14:foregroundMark x1="68474" y1="91262" x2="69277" y2="91678"/>
                        <a14:foregroundMark x1="61245" y1="92510" x2="61245" y2="92510"/>
                        <a14:foregroundMark x1="59839" y1="93343" x2="59839" y2="93343"/>
                        <a14:foregroundMark x1="56024" y1="93481" x2="56024" y2="93481"/>
                        <a14:foregroundMark x1="52209" y1="93759" x2="52209" y2="93759"/>
                        <a14:foregroundMark x1="35743" y1="84327" x2="35743" y2="84327"/>
                        <a14:foregroundMark x1="34538" y1="85853" x2="34538" y2="85853"/>
                        <a14:foregroundMark x1="34739" y1="87656" x2="39157" y2="89875"/>
                        <a14:foregroundMark x1="42570" y1="91262" x2="42570" y2="91262"/>
                        <a14:foregroundMark x1="44980" y1="91678" x2="44980" y2="91678"/>
                        <a14:foregroundMark x1="52008" y1="91956" x2="54217" y2="91956"/>
                        <a14:foregroundMark x1="54618" y1="91956" x2="54618" y2="91956"/>
                        <a14:foregroundMark x1="53012" y1="90846" x2="53012" y2="90846"/>
                        <a14:foregroundMark x1="49398" y1="89875" x2="49398" y2="89875"/>
                        <a14:foregroundMark x1="49197" y1="89736" x2="49197" y2="89736"/>
                        <a14:foregroundMark x1="65462" y1="91817" x2="65462" y2="91817"/>
                        <a14:foregroundMark x1="68273" y1="92233" x2="68273" y2="92233"/>
                        <a14:foregroundMark x1="45382" y1="8183" x2="45382" y2="818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06" t="1524" r="3329" b="1714"/>
          <a:stretch/>
        </p:blipFill>
        <p:spPr>
          <a:xfrm flipH="1">
            <a:off x="671443" y="4957204"/>
            <a:ext cx="968749" cy="1376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1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97861" l="0" r="99167">
                        <a14:backgroundMark x1="70000" y1="22193" x2="70000" y2="22193"/>
                        <a14:backgroundMark x1="44667" y1="23529" x2="44667" y2="23529"/>
                        <a14:backgroundMark x1="53167" y1="20856" x2="53167" y2="20856"/>
                        <a14:backgroundMark x1="61500" y1="21925" x2="61500" y2="21925"/>
                        <a14:backgroundMark x1="53167" y1="28877" x2="53167" y2="28877"/>
                        <a14:backgroundMark x1="65333" y1="25936" x2="65333" y2="25936"/>
                        <a14:backgroundMark x1="62167" y1="20053" x2="62167" y2="2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70"/>
          <a:stretch/>
        </p:blipFill>
        <p:spPr>
          <a:xfrm flipH="1">
            <a:off x="3046869" y="2769724"/>
            <a:ext cx="2736304" cy="2325534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36806" y="292242"/>
            <a:ext cx="7078234" cy="12645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+mj-lt"/>
              </a:rPr>
              <a:t>Подбери </a:t>
            </a:r>
            <a:r>
              <a:rPr lang="ru-RU" sz="2400" b="1" dirty="0">
                <a:latin typeface="+mj-lt"/>
              </a:rPr>
              <a:t>каждому </a:t>
            </a:r>
            <a:r>
              <a:rPr lang="ru-RU" sz="2400" b="1" dirty="0" err="1" smtClean="0">
                <a:latin typeface="+mj-lt"/>
              </a:rPr>
              <a:t>мульт</a:t>
            </a:r>
            <a:r>
              <a:rPr lang="ru-RU" sz="2400" b="1" dirty="0" smtClean="0">
                <a:latin typeface="+mj-lt"/>
              </a:rPr>
              <a:t>-герою свой самосвал, </a:t>
            </a:r>
            <a:r>
              <a:rPr lang="ru-RU" sz="2400" b="1" dirty="0">
                <a:latin typeface="+mj-lt"/>
              </a:rPr>
              <a:t>посчитав сколько слогов в каждом слове</a:t>
            </a:r>
            <a:r>
              <a:rPr lang="ru-RU" sz="2400" b="1" dirty="0" smtClean="0">
                <a:latin typeface="+mj-lt"/>
              </a:rPr>
              <a:t>. Таким же способом распредели груз. </a:t>
            </a:r>
            <a:endParaRPr lang="ru-RU" sz="2400" b="1" dirty="0">
              <a:latin typeface="+mj-lt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8137817" y="3572450"/>
            <a:ext cx="360040" cy="3600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6" name="Блок-схема: узел 15"/>
          <p:cNvSpPr/>
          <p:nvPr/>
        </p:nvSpPr>
        <p:spPr>
          <a:xfrm>
            <a:off x="2348136" y="3509392"/>
            <a:ext cx="360040" cy="3600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7" name="Блок-схема: узел 16"/>
          <p:cNvSpPr/>
          <p:nvPr/>
        </p:nvSpPr>
        <p:spPr>
          <a:xfrm>
            <a:off x="5155808" y="3556790"/>
            <a:ext cx="360040" cy="3600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790" y="406152"/>
            <a:ext cx="579437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в начало 13">
            <a:hlinkClick r:id="rId29" action="ppaction://hlinksldjump" highlightClick="1"/>
          </p:cNvPr>
          <p:cNvSpPr/>
          <p:nvPr/>
        </p:nvSpPr>
        <p:spPr>
          <a:xfrm>
            <a:off x="236807" y="6045577"/>
            <a:ext cx="427329" cy="265493"/>
          </a:xfrm>
          <a:prstGeom prst="actionButtonBeginning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smallbus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0">
                  <p14:trim st="558.1918" end="1577.4987"/>
                </p14:media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7833017" y="2527757"/>
            <a:ext cx="609600" cy="609600"/>
          </a:xfrm>
          <a:prstGeom prst="rect">
            <a:avLst/>
          </a:prstGeom>
        </p:spPr>
      </p:pic>
      <p:pic>
        <p:nvPicPr>
          <p:cNvPr id="12" name="car-burnout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32"/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4583533" y="2899792"/>
            <a:ext cx="609600" cy="609600"/>
          </a:xfrm>
          <a:prstGeom prst="rect">
            <a:avLst/>
          </a:prstGeom>
        </p:spPr>
      </p:pic>
      <p:pic>
        <p:nvPicPr>
          <p:cNvPr id="18" name="bushorn0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3">
                  <p14:trim end="2758.4636"/>
                </p14:media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2223356" y="2464924"/>
            <a:ext cx="609600" cy="609600"/>
          </a:xfrm>
          <a:prstGeom prst="rect">
            <a:avLst/>
          </a:prstGeom>
        </p:spPr>
      </p:pic>
      <p:pic>
        <p:nvPicPr>
          <p:cNvPr id="20" name="а я поеду в третьем самосвале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1342.5971" end="1978.5646"/>
                </p14:media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3418624" y="1816729"/>
            <a:ext cx="609600" cy="609600"/>
          </a:xfrm>
          <a:prstGeom prst="rect">
            <a:avLst/>
          </a:prstGeom>
        </p:spPr>
      </p:pic>
      <p:pic>
        <p:nvPicPr>
          <p:cNvPr id="21" name="очень смурфная поездка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st="1014.2305" end="1392.8767"/>
                </p14:media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4583533" y="1586714"/>
            <a:ext cx="609600" cy="609600"/>
          </a:xfrm>
          <a:prstGeom prst="rect">
            <a:avLst/>
          </a:prstGeom>
        </p:spPr>
      </p:pic>
      <p:pic>
        <p:nvPicPr>
          <p:cNvPr id="22" name="хрю хрю поехали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st="781.4006000000001" end="220.0061"/>
                </p14:media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1823941" y="182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370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08582E-6 L 0.1625 3.08582E-6 C 0.23559 3.08582E-6 0.32639 -0.08166 0.32639 -0.14643 L 0.32639 -0.2914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-145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-0.34884 C 0.01407 -0.19547 0.06997 -0.07518 0.14011 -0.07518 C 0.21233 -0.07518 0.26945 -0.19547 0.26945 -0.34884 C 0.26945 -0.50359 0.32657 -0.62203 0.39861 -0.62203 C 0.46858 -0.62203 0.52709 -0.50359 0.52709 -0.34884 " pathEditMode="relative" rAng="0" ptsTypes="fffff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42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16216E-6 L 5.55556E-7 -0.20125 C 5.55556E-7 -0.29123 -0.18403 -0.40111 -0.33264 -0.40111 L -0.66372 -0.40111 " pathEditMode="relative" rAng="0" ptsTypes="FfFF">
                                      <p:cBhvr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94" y="-200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1065 L -0.05104 -0.07986 C -0.06215 -0.03379 -0.07413 -0.14166 -0.09184 -0.14166 C -0.1118 -0.14166 -0.12795 -0.1669 -0.13923 -0.21296 L -0.17621 -0.4324 " pathEditMode="relative" rAng="0" ptsTypes="FffFF">
                                      <p:cBhvr>
                                        <p:cTn id="3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0" y="-2108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62017E-6 C 5.55556E-7 -0.07796 0.04549 -0.35809 0.09149 -0.35809 C 0.13871 -0.35809 0.17674 -0.29794 0.17674 -0.22022 C 0.17674 -0.14227 0.21441 -0.08189 0.26181 -0.08189 C 0.30781 -0.08189 0.35712 -0.36063 0.35712 -0.43836 " pathEditMode="relative" rAng="0" ptsTypes="fffff">
                                      <p:cBhvr>
                                        <p:cTn id="4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7" y="-2192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-0.10502 C 0.0158 -0.08721 0.01893 -0.06847 0.01563 -0.04996 C 0.01146 -0.02984 0.00399 -0.00856 -0.00364 0.01249 C -0.00989 0.034 -0.02048 0.04881 -0.03142 0.06546 C -0.04045 0.07981 -0.0526 0.09577 -0.06632 0.10502 C -0.07917 0.1152 -0.09514 0.1189 -0.10903 0.1189 C -0.12361 0.12075 -0.13802 0.11682 -0.15121 0.10988 C -0.16423 0.1034 -0.17535 0.09299 -0.18455 0.08096 C -0.19514 0.06824 -0.20208 0.05205 -0.20451 0.03215 C -0.20798 0.01457 -0.20972 -0.00578 -0.20555 -0.02568 C -0.2033 -0.04395 -0.19514 -0.06662 -0.18663 -0.0842 C -0.18038 -0.10086 -0.16944 -0.11982 -0.15677 -0.13232 C -0.14479 -0.14342 -0.13073 -0.14804 -0.11614 -0.14411 C -0.1026 -0.13902 -0.0941 -0.12306 -0.09114 -0.10641 C -0.08941 -0.09021 -0.09201 -0.0694 -0.10087 -0.04881 C -0.11007 -0.02938 -0.11962 -0.0118 -0.13177 -0.00069 C -0.14392 0.00948 -0.14427 0.01295 -0.17257 0.01735 C -0.20052 0.02336 -0.21493 0.00301 -0.22569 -0.00509 C -0.23611 -0.01342 -0.24253 -0.0266 -0.25017 -0.0421 C -0.25833 -0.05899 -0.26128 -0.08073 -0.26215 -0.09924 C -0.26319 -0.11635 -0.25885 -0.13417 -0.25121 -0.16123 C -0.24219 -0.18737 -0.23646 -0.1994 -0.2276 -0.21767 C -0.2191 -0.23548 -0.21059 -0.25353 -0.20191 -0.2718 " pathEditMode="relative" rAng="1948271" ptsTypes="fffffffffffffffffffffff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87" y="515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audio>
              <p:cMediaNode vol="2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2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82000"/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hter_flyb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>
                  <p14:fade in="1750" out="125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304383" y="5384074"/>
            <a:ext cx="609600" cy="6096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5263" b="89474" l="10000" r="94615">
                        <a14:backgroundMark x1="75385" y1="11842" x2="75385" y2="11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6163" y="1322388"/>
            <a:ext cx="1747837" cy="10223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backgroundMark x1="27885" y1="6452" x2="27885" y2="6452"/>
                        <a14:backgroundMark x1="27885" y1="29032" x2="27885" y2="29032"/>
                        <a14:backgroundMark x1="50000" y1="17204" x2="50000" y2="17204"/>
                        <a14:backgroundMark x1="13462" y1="39785" x2="13462" y2="39785"/>
                        <a14:backgroundMark x1="75962" y1="9677" x2="75962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2468" y="2981650"/>
            <a:ext cx="1398494" cy="1250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95699" l="1515" r="100000">
                        <a14:backgroundMark x1="56061" y1="29032" x2="56061" y2="29032"/>
                        <a14:backgroundMark x1="44697" y1="18280" x2="44697" y2="18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255" y="1124744"/>
            <a:ext cx="1775012" cy="1250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90000" l="9581" r="100000">
                        <a14:backgroundMark x1="79641" y1="40000" x2="79641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9347" y="2800115"/>
            <a:ext cx="2245659" cy="16136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220" b="100000" l="813" r="100000">
                        <a14:foregroundMark x1="33333" y1="81707" x2="33333" y2="81707"/>
                        <a14:foregroundMark x1="38211" y1="84146" x2="38211" y2="84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311103"/>
            <a:ext cx="1653988" cy="11026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9890" b="100000" l="5696" r="89873">
                        <a14:backgroundMark x1="14557" y1="89011" x2="14557" y2="89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5060" y="993795"/>
            <a:ext cx="2124635" cy="12236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100000" l="110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418" y="2225280"/>
            <a:ext cx="2433918" cy="11833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4574" b="46570" l="3588" r="36505">
                        <a14:foregroundMark x1="25273" y1="18295" x2="25273" y2="18295"/>
                        <a14:foregroundMark x1="27769" y1="16216" x2="27769" y2="16216"/>
                        <a14:foregroundMark x1="29329" y1="17464" x2="29329" y2="17464"/>
                        <a14:foregroundMark x1="24961" y1="16840" x2="24961" y2="16840"/>
                        <a14:backgroundMark x1="14821" y1="39709" x2="14821" y2="39709"/>
                        <a14:backgroundMark x1="17161" y1="38046" x2="17161" y2="38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333" b="52573"/>
          <a:stretch/>
        </p:blipFill>
        <p:spPr>
          <a:xfrm rot="19678243">
            <a:off x="3198377" y="5008374"/>
            <a:ext cx="1877679" cy="1774099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510562" y="188640"/>
            <a:ext cx="5581718" cy="9361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latin typeface="+mj-lt"/>
              </a:rPr>
              <a:t>Посчитай </a:t>
            </a:r>
            <a:r>
              <a:rPr lang="ru-RU" sz="2800" b="1" dirty="0" smtClean="0">
                <a:latin typeface="+mj-lt"/>
              </a:rPr>
              <a:t>самолеты. Сколько самолётов летает в небе?</a:t>
            </a:r>
            <a:endParaRPr lang="ru-RU" sz="2800" b="1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68182">
            <a:off x="7419514" y="5864035"/>
            <a:ext cx="10064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справка 15">
            <a:hlinkClick r:id="" action="ppaction://noaction" highlightClick="1"/>
          </p:cNvPr>
          <p:cNvSpPr/>
          <p:nvPr/>
        </p:nvSpPr>
        <p:spPr>
          <a:xfrm>
            <a:off x="8172400" y="286646"/>
            <a:ext cx="557212" cy="550066"/>
          </a:xfrm>
          <a:prstGeom prst="actionButtonHelp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в начало 2">
            <a:hlinkClick r:id="rId26" action="ppaction://hlinksldjump" highlightClick="1"/>
          </p:cNvPr>
          <p:cNvSpPr/>
          <p:nvPr/>
        </p:nvSpPr>
        <p:spPr>
          <a:xfrm>
            <a:off x="256239" y="6180315"/>
            <a:ext cx="427329" cy="265493"/>
          </a:xfrm>
          <a:prstGeom prst="actionButtonBeginning">
            <a:avLst/>
          </a:prstGeom>
          <a:ln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www.playing-field.ru/img/2015/052022/0330173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26" t="26737" r="6285" b="59202"/>
          <a:stretch/>
        </p:blipFill>
        <p:spPr bwMode="auto">
          <a:xfrm>
            <a:off x="7588032" y="5965243"/>
            <a:ext cx="958180" cy="735795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laying-field.ru/img/2015/052022/0330173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3" t="63305" r="53346" b="21362"/>
          <a:stretch/>
        </p:blipFill>
        <p:spPr bwMode="auto">
          <a:xfrm>
            <a:off x="7568068" y="4889804"/>
            <a:ext cx="976862" cy="706344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посчитай ещё раз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31">
                  <p14:trim st="1546.5393" end="677.8044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110536" y="4351225"/>
            <a:ext cx="609600" cy="609600"/>
          </a:xfrm>
          <a:prstGeom prst="rect">
            <a:avLst/>
          </a:prstGeom>
        </p:spPr>
      </p:pic>
      <p:pic>
        <p:nvPicPr>
          <p:cNvPr id="12" name="ты справился с заданием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32">
                  <p14:trim st="429.5942" end="2732.6968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66040" y="5285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206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1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1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4" presetClass="path" presetSubtype="0" accel="50000" decel="5000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32969 -0.00231 L -0.26267 -0.04236 C -0.24861 -0.05138 -0.2276 -0.05625 -0.20573 -0.05625 C -0.18073 -0.05625 -0.16076 -0.05138 -0.1467 -0.04236 L -0.07969 -0.00231 " pathEditMode="relative" rAng="0" ptsTypes="FffFF">
                                      <p:cBhvr>
                                        <p:cTn id="56" dur="1200" spd="-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3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3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7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2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 animBg="1"/>
      <p:bldP spid="14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2140</TotalTime>
  <Words>288</Words>
  <Application>Microsoft Office PowerPoint</Application>
  <PresentationFormat>Экран (4:3)</PresentationFormat>
  <Paragraphs>53</Paragraphs>
  <Slides>11</Slides>
  <Notes>0</Notes>
  <HiddenSlides>0</HiddenSlides>
  <MMClips>39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Канцер Анастасия Евгеньевна, учитель-логопед </dc:title>
  <dc:creator>Администратор</dc:creator>
  <cp:lastModifiedBy>Пользователь</cp:lastModifiedBy>
  <cp:revision>191</cp:revision>
  <dcterms:created xsi:type="dcterms:W3CDTF">2015-01-13T19:02:04Z</dcterms:created>
  <dcterms:modified xsi:type="dcterms:W3CDTF">2016-05-11T13:53:19Z</dcterms:modified>
</cp:coreProperties>
</file>